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21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5" r:id="rId18"/>
    <p:sldId id="274" r:id="rId19"/>
    <p:sldId id="273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y" initials="a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4" autoAdjust="0"/>
    <p:restoredTop sz="86467" autoAdjust="0"/>
  </p:normalViewPr>
  <p:slideViewPr>
    <p:cSldViewPr snapToGrid="0">
      <p:cViewPr>
        <p:scale>
          <a:sx n="80" d="100"/>
          <a:sy n="80" d="100"/>
        </p:scale>
        <p:origin x="-370" y="-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6AB3B8-2064-43A6-80E6-BBBAF5B2EFAB}" type="doc">
      <dgm:prSet loTypeId="urn:microsoft.com/office/officeart/2005/8/layout/cycle3" loCatId="cycle" qsTypeId="urn:microsoft.com/office/officeart/2005/8/quickstyle/simple1" qsCatId="simple" csTypeId="urn:microsoft.com/office/officeart/2005/8/colors/colorful1" csCatId="colorful" phldr="1"/>
      <dgm:spPr/>
    </dgm:pt>
    <dgm:pt modelId="{A6741665-DC7E-4FAD-AD0F-D10A2B935FAF}">
      <dgm:prSet phldrT="[Текст]"/>
      <dgm:spPr/>
      <dgm:t>
        <a:bodyPr/>
        <a:lstStyle/>
        <a:p>
          <a:r>
            <a:rPr lang="ru-RU" dirty="0" smtClean="0"/>
            <a:t>Формирование ГСЗ</a:t>
          </a:r>
          <a:endParaRPr lang="ru-RU" dirty="0"/>
        </a:p>
      </dgm:t>
    </dgm:pt>
    <dgm:pt modelId="{AEE1B35F-1397-46F7-9544-97BF8EDC6E39}" type="parTrans" cxnId="{523E9D51-30B6-4ACA-9B4B-C2704FE5654E}">
      <dgm:prSet/>
      <dgm:spPr/>
      <dgm:t>
        <a:bodyPr/>
        <a:lstStyle/>
        <a:p>
          <a:endParaRPr lang="ru-RU"/>
        </a:p>
      </dgm:t>
    </dgm:pt>
    <dgm:pt modelId="{DEC72ECB-D8C7-4998-8C6F-E5E09970BB61}" type="sibTrans" cxnId="{523E9D51-30B6-4ACA-9B4B-C2704FE5654E}">
      <dgm:prSet/>
      <dgm:spPr/>
      <dgm:t>
        <a:bodyPr/>
        <a:lstStyle/>
        <a:p>
          <a:endParaRPr lang="ru-RU"/>
        </a:p>
      </dgm:t>
    </dgm:pt>
    <dgm:pt modelId="{477661D4-A0A1-451C-81FC-D6421641D9BB}">
      <dgm:prSet phldrT="[Текст]"/>
      <dgm:spPr/>
      <dgm:t>
        <a:bodyPr/>
        <a:lstStyle/>
        <a:p>
          <a:r>
            <a:rPr lang="ru-RU" dirty="0" smtClean="0"/>
            <a:t>Реализация ГСЗ</a:t>
          </a:r>
          <a:endParaRPr lang="ru-RU" dirty="0"/>
        </a:p>
      </dgm:t>
    </dgm:pt>
    <dgm:pt modelId="{89C18249-F3CC-4003-8D65-D31A4DC25CC3}" type="parTrans" cxnId="{E5384817-5453-42F4-ACA1-1C1030785B1D}">
      <dgm:prSet/>
      <dgm:spPr/>
      <dgm:t>
        <a:bodyPr/>
        <a:lstStyle/>
        <a:p>
          <a:endParaRPr lang="ru-RU"/>
        </a:p>
      </dgm:t>
    </dgm:pt>
    <dgm:pt modelId="{73E8549A-FD08-4D39-ADBC-2779F51F2A9B}" type="sibTrans" cxnId="{E5384817-5453-42F4-ACA1-1C1030785B1D}">
      <dgm:prSet/>
      <dgm:spPr/>
      <dgm:t>
        <a:bodyPr/>
        <a:lstStyle/>
        <a:p>
          <a:endParaRPr lang="ru-RU"/>
        </a:p>
      </dgm:t>
    </dgm:pt>
    <dgm:pt modelId="{D1140731-C866-4669-BF39-81B58CDBF49F}">
      <dgm:prSet phldrT="[Текст]"/>
      <dgm:spPr/>
      <dgm:t>
        <a:bodyPr/>
        <a:lstStyle/>
        <a:p>
          <a:r>
            <a:rPr lang="ru-RU" dirty="0" smtClean="0"/>
            <a:t>Оценка и контроль результатов</a:t>
          </a:r>
          <a:endParaRPr lang="ru-RU" dirty="0"/>
        </a:p>
      </dgm:t>
    </dgm:pt>
    <dgm:pt modelId="{723303CF-4535-43CE-BC6E-B75045565F54}" type="parTrans" cxnId="{8A9CCBE8-F2CF-4F33-A88E-20E59E52738C}">
      <dgm:prSet/>
      <dgm:spPr/>
      <dgm:t>
        <a:bodyPr/>
        <a:lstStyle/>
        <a:p>
          <a:endParaRPr lang="ru-RU"/>
        </a:p>
      </dgm:t>
    </dgm:pt>
    <dgm:pt modelId="{C22F75AD-39F6-4564-8510-891D6EB810AC}" type="sibTrans" cxnId="{8A9CCBE8-F2CF-4F33-A88E-20E59E52738C}">
      <dgm:prSet/>
      <dgm:spPr/>
      <dgm:t>
        <a:bodyPr/>
        <a:lstStyle/>
        <a:p>
          <a:endParaRPr lang="ru-RU"/>
        </a:p>
      </dgm:t>
    </dgm:pt>
    <dgm:pt modelId="{7F7AC0F6-ED55-4DA4-9BF6-DD2C7F3DF9C1}">
      <dgm:prSet/>
      <dgm:spPr/>
      <dgm:t>
        <a:bodyPr/>
        <a:lstStyle/>
        <a:p>
          <a:r>
            <a:rPr lang="ru-RU" dirty="0" smtClean="0"/>
            <a:t>Размещение ГСЗ</a:t>
          </a:r>
          <a:endParaRPr lang="ru-RU" dirty="0"/>
        </a:p>
      </dgm:t>
    </dgm:pt>
    <dgm:pt modelId="{CA00248A-93C0-4F60-9087-8BD06A15ED8F}" type="parTrans" cxnId="{3DAACCA1-4BB5-44CC-BE55-7CA672F28C70}">
      <dgm:prSet/>
      <dgm:spPr/>
      <dgm:t>
        <a:bodyPr/>
        <a:lstStyle/>
        <a:p>
          <a:endParaRPr lang="ru-RU"/>
        </a:p>
      </dgm:t>
    </dgm:pt>
    <dgm:pt modelId="{2F85C419-246C-4C1A-8197-24DC0343C33C}" type="sibTrans" cxnId="{3DAACCA1-4BB5-44CC-BE55-7CA672F28C70}">
      <dgm:prSet/>
      <dgm:spPr/>
      <dgm:t>
        <a:bodyPr/>
        <a:lstStyle/>
        <a:p>
          <a:endParaRPr lang="ru-RU"/>
        </a:p>
      </dgm:t>
    </dgm:pt>
    <dgm:pt modelId="{00F93EA1-772A-4630-9730-AB9F00586D30}" type="pres">
      <dgm:prSet presAssocID="{696AB3B8-2064-43A6-80E6-BBBAF5B2EFAB}" presName="Name0" presStyleCnt="0">
        <dgm:presLayoutVars>
          <dgm:dir/>
          <dgm:resizeHandles val="exact"/>
        </dgm:presLayoutVars>
      </dgm:prSet>
      <dgm:spPr/>
    </dgm:pt>
    <dgm:pt modelId="{AAFADCBA-F1B8-4442-A039-12DF60286C23}" type="pres">
      <dgm:prSet presAssocID="{696AB3B8-2064-43A6-80E6-BBBAF5B2EFAB}" presName="cycle" presStyleCnt="0"/>
      <dgm:spPr/>
    </dgm:pt>
    <dgm:pt modelId="{C77F645B-64EC-4E96-8631-B9ED74868C93}" type="pres">
      <dgm:prSet presAssocID="{A6741665-DC7E-4FAD-AD0F-D10A2B935FAF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50A61A-19E0-4037-B9FC-0F5FCCAA3B86}" type="pres">
      <dgm:prSet presAssocID="{DEC72ECB-D8C7-4998-8C6F-E5E09970BB61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6B01E528-8B51-4D2B-9FC0-CDD86C57BD25}" type="pres">
      <dgm:prSet presAssocID="{7F7AC0F6-ED55-4DA4-9BF6-DD2C7F3DF9C1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5F891-F1F2-461D-A5B2-E52F9C7DA59E}" type="pres">
      <dgm:prSet presAssocID="{477661D4-A0A1-451C-81FC-D6421641D9BB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3626C6-3B00-4950-877B-BF849DB249F5}" type="pres">
      <dgm:prSet presAssocID="{D1140731-C866-4669-BF39-81B58CDBF49F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E63A48-D304-4709-B175-8C20657C4926}" type="presOf" srcId="{7F7AC0F6-ED55-4DA4-9BF6-DD2C7F3DF9C1}" destId="{6B01E528-8B51-4D2B-9FC0-CDD86C57BD25}" srcOrd="0" destOrd="0" presId="urn:microsoft.com/office/officeart/2005/8/layout/cycle3"/>
    <dgm:cxn modelId="{523E9D51-30B6-4ACA-9B4B-C2704FE5654E}" srcId="{696AB3B8-2064-43A6-80E6-BBBAF5B2EFAB}" destId="{A6741665-DC7E-4FAD-AD0F-D10A2B935FAF}" srcOrd="0" destOrd="0" parTransId="{AEE1B35F-1397-46F7-9544-97BF8EDC6E39}" sibTransId="{DEC72ECB-D8C7-4998-8C6F-E5E09970BB61}"/>
    <dgm:cxn modelId="{1CCA2599-62C2-4C83-A4B1-4A24F65E6898}" type="presOf" srcId="{DEC72ECB-D8C7-4998-8C6F-E5E09970BB61}" destId="{CB50A61A-19E0-4037-B9FC-0F5FCCAA3B86}" srcOrd="0" destOrd="0" presId="urn:microsoft.com/office/officeart/2005/8/layout/cycle3"/>
    <dgm:cxn modelId="{AB322E50-4466-4001-842C-27855CA33AB1}" type="presOf" srcId="{477661D4-A0A1-451C-81FC-D6421641D9BB}" destId="{9A75F891-F1F2-461D-A5B2-E52F9C7DA59E}" srcOrd="0" destOrd="0" presId="urn:microsoft.com/office/officeart/2005/8/layout/cycle3"/>
    <dgm:cxn modelId="{E55DFD67-04DA-45BD-924B-FDFD9A2EF484}" type="presOf" srcId="{D1140731-C866-4669-BF39-81B58CDBF49F}" destId="{2C3626C6-3B00-4950-877B-BF849DB249F5}" srcOrd="0" destOrd="0" presId="urn:microsoft.com/office/officeart/2005/8/layout/cycle3"/>
    <dgm:cxn modelId="{3DAACCA1-4BB5-44CC-BE55-7CA672F28C70}" srcId="{696AB3B8-2064-43A6-80E6-BBBAF5B2EFAB}" destId="{7F7AC0F6-ED55-4DA4-9BF6-DD2C7F3DF9C1}" srcOrd="1" destOrd="0" parTransId="{CA00248A-93C0-4F60-9087-8BD06A15ED8F}" sibTransId="{2F85C419-246C-4C1A-8197-24DC0343C33C}"/>
    <dgm:cxn modelId="{E5384817-5453-42F4-ACA1-1C1030785B1D}" srcId="{696AB3B8-2064-43A6-80E6-BBBAF5B2EFAB}" destId="{477661D4-A0A1-451C-81FC-D6421641D9BB}" srcOrd="2" destOrd="0" parTransId="{89C18249-F3CC-4003-8D65-D31A4DC25CC3}" sibTransId="{73E8549A-FD08-4D39-ADBC-2779F51F2A9B}"/>
    <dgm:cxn modelId="{8A9CCBE8-F2CF-4F33-A88E-20E59E52738C}" srcId="{696AB3B8-2064-43A6-80E6-BBBAF5B2EFAB}" destId="{D1140731-C866-4669-BF39-81B58CDBF49F}" srcOrd="3" destOrd="0" parTransId="{723303CF-4535-43CE-BC6E-B75045565F54}" sibTransId="{C22F75AD-39F6-4564-8510-891D6EB810AC}"/>
    <dgm:cxn modelId="{224182DC-7BF6-47FD-A91F-45406B973C44}" type="presOf" srcId="{696AB3B8-2064-43A6-80E6-BBBAF5B2EFAB}" destId="{00F93EA1-772A-4630-9730-AB9F00586D30}" srcOrd="0" destOrd="0" presId="urn:microsoft.com/office/officeart/2005/8/layout/cycle3"/>
    <dgm:cxn modelId="{289C8120-FC2F-421A-87F7-38230199CB04}" type="presOf" srcId="{A6741665-DC7E-4FAD-AD0F-D10A2B935FAF}" destId="{C77F645B-64EC-4E96-8631-B9ED74868C93}" srcOrd="0" destOrd="0" presId="urn:microsoft.com/office/officeart/2005/8/layout/cycle3"/>
    <dgm:cxn modelId="{5998DD4F-2E4F-4000-A21E-7D447CEE80C9}" type="presParOf" srcId="{00F93EA1-772A-4630-9730-AB9F00586D30}" destId="{AAFADCBA-F1B8-4442-A039-12DF60286C23}" srcOrd="0" destOrd="0" presId="urn:microsoft.com/office/officeart/2005/8/layout/cycle3"/>
    <dgm:cxn modelId="{3F23152B-6CAD-4B82-933C-75FEF88C7CCC}" type="presParOf" srcId="{AAFADCBA-F1B8-4442-A039-12DF60286C23}" destId="{C77F645B-64EC-4E96-8631-B9ED74868C93}" srcOrd="0" destOrd="0" presId="urn:microsoft.com/office/officeart/2005/8/layout/cycle3"/>
    <dgm:cxn modelId="{77CA0AFF-1D6B-4E72-92AF-3DEAE912AC3E}" type="presParOf" srcId="{AAFADCBA-F1B8-4442-A039-12DF60286C23}" destId="{CB50A61A-19E0-4037-B9FC-0F5FCCAA3B86}" srcOrd="1" destOrd="0" presId="urn:microsoft.com/office/officeart/2005/8/layout/cycle3"/>
    <dgm:cxn modelId="{FC654A5C-A3CA-4D05-AF6B-0F36C9822FEA}" type="presParOf" srcId="{AAFADCBA-F1B8-4442-A039-12DF60286C23}" destId="{6B01E528-8B51-4D2B-9FC0-CDD86C57BD25}" srcOrd="2" destOrd="0" presId="urn:microsoft.com/office/officeart/2005/8/layout/cycle3"/>
    <dgm:cxn modelId="{179D89BD-449D-4A22-AF46-D2320CB03313}" type="presParOf" srcId="{AAFADCBA-F1B8-4442-A039-12DF60286C23}" destId="{9A75F891-F1F2-461D-A5B2-E52F9C7DA59E}" srcOrd="3" destOrd="0" presId="urn:microsoft.com/office/officeart/2005/8/layout/cycle3"/>
    <dgm:cxn modelId="{73455214-3F66-428C-A330-863DA5224DC2}" type="presParOf" srcId="{AAFADCBA-F1B8-4442-A039-12DF60286C23}" destId="{2C3626C6-3B00-4950-877B-BF849DB249F5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F8E647-B411-4882-A66F-332A5026CBA9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A1D4EE1-88F1-4444-B6A0-86A626A0B7FC}">
      <dgm:prSet phldrT="[Текст]"/>
      <dgm:spPr/>
      <dgm:t>
        <a:bodyPr/>
        <a:lstStyle/>
        <a:p>
          <a:r>
            <a:rPr lang="ru-RU" dirty="0" smtClean="0"/>
            <a:t>Методика</a:t>
          </a:r>
          <a:endParaRPr lang="ru-RU" dirty="0"/>
        </a:p>
      </dgm:t>
    </dgm:pt>
    <dgm:pt modelId="{950B1E12-69FE-4711-9B13-DFC92CF8FE4C}" type="parTrans" cxnId="{A56B2FF1-B5CB-403A-BD0B-4311E0A17EEE}">
      <dgm:prSet/>
      <dgm:spPr/>
      <dgm:t>
        <a:bodyPr/>
        <a:lstStyle/>
        <a:p>
          <a:endParaRPr lang="ru-RU"/>
        </a:p>
      </dgm:t>
    </dgm:pt>
    <dgm:pt modelId="{889812B5-5527-444A-85A8-0F1407A3F18A}" type="sibTrans" cxnId="{A56B2FF1-B5CB-403A-BD0B-4311E0A17EEE}">
      <dgm:prSet/>
      <dgm:spPr/>
      <dgm:t>
        <a:bodyPr/>
        <a:lstStyle/>
        <a:p>
          <a:endParaRPr lang="ru-RU"/>
        </a:p>
      </dgm:t>
    </dgm:pt>
    <dgm:pt modelId="{2D383952-34D6-4535-9FE4-9B087C1B348A}">
      <dgm:prSet phldrT="[Текст]"/>
      <dgm:spPr/>
      <dgm:t>
        <a:bodyPr/>
        <a:lstStyle/>
        <a:p>
          <a:r>
            <a:rPr lang="ru-RU" dirty="0" smtClean="0"/>
            <a:t>Основы законодательства о ГСЗ</a:t>
          </a:r>
          <a:endParaRPr lang="ru-RU" dirty="0"/>
        </a:p>
      </dgm:t>
    </dgm:pt>
    <dgm:pt modelId="{4079A892-ABC8-446F-9632-DDFC93F69ACD}" type="parTrans" cxnId="{A5417341-C4F6-49A5-8D02-B57945519F34}">
      <dgm:prSet/>
      <dgm:spPr/>
      <dgm:t>
        <a:bodyPr/>
        <a:lstStyle/>
        <a:p>
          <a:endParaRPr lang="ru-RU"/>
        </a:p>
      </dgm:t>
    </dgm:pt>
    <dgm:pt modelId="{78A690DC-B373-41C1-A59B-FBEA64B090B8}" type="sibTrans" cxnId="{A5417341-C4F6-49A5-8D02-B57945519F34}">
      <dgm:prSet/>
      <dgm:spPr/>
      <dgm:t>
        <a:bodyPr/>
        <a:lstStyle/>
        <a:p>
          <a:endParaRPr lang="ru-RU"/>
        </a:p>
      </dgm:t>
    </dgm:pt>
    <dgm:pt modelId="{0D6FF2B8-EC26-434C-8175-0727BCDF5881}">
      <dgm:prSet phldrT="[Текст]"/>
      <dgm:spPr/>
      <dgm:t>
        <a:bodyPr/>
        <a:lstStyle/>
        <a:p>
          <a:r>
            <a:rPr lang="ru-RU" dirty="0" smtClean="0"/>
            <a:t>Результаты анализа договоров на выполнение ГСЗ</a:t>
          </a:r>
          <a:endParaRPr lang="ru-RU" dirty="0"/>
        </a:p>
      </dgm:t>
    </dgm:pt>
    <dgm:pt modelId="{8A5B0732-65FF-4674-8C61-D68E20E52995}" type="parTrans" cxnId="{6994E7B6-CCEA-4DA1-9ADF-ACBC31B802C0}">
      <dgm:prSet/>
      <dgm:spPr/>
      <dgm:t>
        <a:bodyPr/>
        <a:lstStyle/>
        <a:p>
          <a:endParaRPr lang="ru-RU"/>
        </a:p>
      </dgm:t>
    </dgm:pt>
    <dgm:pt modelId="{65A77783-7668-45E1-BC5C-C087818278C2}" type="sibTrans" cxnId="{6994E7B6-CCEA-4DA1-9ADF-ACBC31B802C0}">
      <dgm:prSet/>
      <dgm:spPr/>
      <dgm:t>
        <a:bodyPr/>
        <a:lstStyle/>
        <a:p>
          <a:endParaRPr lang="ru-RU"/>
        </a:p>
      </dgm:t>
    </dgm:pt>
    <dgm:pt modelId="{A2C0A3E5-A4CB-40C6-8A07-C0308C816C03}">
      <dgm:prSet phldrT="[Текст]"/>
      <dgm:spPr/>
      <dgm:t>
        <a:bodyPr/>
        <a:lstStyle/>
        <a:p>
          <a:r>
            <a:rPr lang="ru-RU" dirty="0" smtClean="0"/>
            <a:t>Результаты анкетного опроса представителей </a:t>
          </a:r>
          <a:r>
            <a:rPr lang="ru-RU" dirty="0" err="1" smtClean="0"/>
            <a:t>госзаказчика</a:t>
          </a:r>
          <a:endParaRPr lang="ru-RU" dirty="0"/>
        </a:p>
      </dgm:t>
    </dgm:pt>
    <dgm:pt modelId="{0CCDFDD3-C3F5-4019-9448-379AFD270F87}" type="parTrans" cxnId="{EADAF622-945B-4594-AAE1-24D4109EC93C}">
      <dgm:prSet/>
      <dgm:spPr/>
      <dgm:t>
        <a:bodyPr/>
        <a:lstStyle/>
        <a:p>
          <a:endParaRPr lang="ru-RU"/>
        </a:p>
      </dgm:t>
    </dgm:pt>
    <dgm:pt modelId="{BDB4CE7E-67B3-4F48-8E7B-169D19C1CB8F}" type="sibTrans" cxnId="{EADAF622-945B-4594-AAE1-24D4109EC93C}">
      <dgm:prSet/>
      <dgm:spPr/>
      <dgm:t>
        <a:bodyPr/>
        <a:lstStyle/>
        <a:p>
          <a:endParaRPr lang="ru-RU"/>
        </a:p>
      </dgm:t>
    </dgm:pt>
    <dgm:pt modelId="{57430F03-297C-4C2E-9945-053AE1605445}">
      <dgm:prSet/>
      <dgm:spPr/>
      <dgm:t>
        <a:bodyPr/>
        <a:lstStyle/>
        <a:p>
          <a:r>
            <a:rPr lang="ru-RU" dirty="0" smtClean="0"/>
            <a:t>Рекомендации экспертов – членов рабочей группы, представителей </a:t>
          </a:r>
          <a:r>
            <a:rPr lang="ru-RU" dirty="0" err="1" smtClean="0"/>
            <a:t>госзаказчика</a:t>
          </a:r>
          <a:r>
            <a:rPr lang="ru-RU" dirty="0" smtClean="0"/>
            <a:t> и НГО</a:t>
          </a:r>
          <a:endParaRPr lang="ru-RU" dirty="0"/>
        </a:p>
      </dgm:t>
    </dgm:pt>
    <dgm:pt modelId="{7A874014-B1C4-456A-B9C8-0AE78342C5DA}" type="parTrans" cxnId="{14051848-CD51-498E-89C7-B5746B747402}">
      <dgm:prSet/>
      <dgm:spPr/>
      <dgm:t>
        <a:bodyPr/>
        <a:lstStyle/>
        <a:p>
          <a:endParaRPr lang="ru-RU"/>
        </a:p>
      </dgm:t>
    </dgm:pt>
    <dgm:pt modelId="{F0299C65-0BA2-420E-B500-DA05273592CC}" type="sibTrans" cxnId="{14051848-CD51-498E-89C7-B5746B747402}">
      <dgm:prSet/>
      <dgm:spPr/>
      <dgm:t>
        <a:bodyPr/>
        <a:lstStyle/>
        <a:p>
          <a:endParaRPr lang="ru-RU"/>
        </a:p>
      </dgm:t>
    </dgm:pt>
    <dgm:pt modelId="{A3EA003F-C202-45F3-8AC0-AAA66D552A93}" type="pres">
      <dgm:prSet presAssocID="{D1F8E647-B411-4882-A66F-332A5026CBA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C08518-852F-4618-8301-F818BB51E388}" type="pres">
      <dgm:prSet presAssocID="{2A1D4EE1-88F1-4444-B6A0-86A626A0B7FC}" presName="centerShape" presStyleLbl="node0" presStyleIdx="0" presStyleCnt="1"/>
      <dgm:spPr/>
      <dgm:t>
        <a:bodyPr/>
        <a:lstStyle/>
        <a:p>
          <a:endParaRPr lang="ru-RU"/>
        </a:p>
      </dgm:t>
    </dgm:pt>
    <dgm:pt modelId="{6B1342F0-70F2-4BA5-BD12-25F21BA11946}" type="pres">
      <dgm:prSet presAssocID="{4079A892-ABC8-446F-9632-DDFC93F69ACD}" presName="parTrans" presStyleLbl="bgSibTrans2D1" presStyleIdx="0" presStyleCnt="4"/>
      <dgm:spPr/>
      <dgm:t>
        <a:bodyPr/>
        <a:lstStyle/>
        <a:p>
          <a:endParaRPr lang="ru-RU"/>
        </a:p>
      </dgm:t>
    </dgm:pt>
    <dgm:pt modelId="{89E6772C-2A96-4FFF-98FD-D81A70156C0B}" type="pres">
      <dgm:prSet presAssocID="{2D383952-34D6-4535-9FE4-9B087C1B348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86055F-7E69-46D8-B90A-B24BEA7CE546}" type="pres">
      <dgm:prSet presAssocID="{8A5B0732-65FF-4674-8C61-D68E20E52995}" presName="parTrans" presStyleLbl="bgSibTrans2D1" presStyleIdx="1" presStyleCnt="4"/>
      <dgm:spPr/>
      <dgm:t>
        <a:bodyPr/>
        <a:lstStyle/>
        <a:p>
          <a:endParaRPr lang="ru-RU"/>
        </a:p>
      </dgm:t>
    </dgm:pt>
    <dgm:pt modelId="{4F2584CB-3379-41AA-B0BD-3BB6B5AF6A8E}" type="pres">
      <dgm:prSet presAssocID="{0D6FF2B8-EC26-434C-8175-0727BCDF588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0E0A18-56D0-4D5B-8027-6B4FA25E7D0A}" type="pres">
      <dgm:prSet presAssocID="{0CCDFDD3-C3F5-4019-9448-379AFD270F87}" presName="parTrans" presStyleLbl="bgSibTrans2D1" presStyleIdx="2" presStyleCnt="4"/>
      <dgm:spPr/>
      <dgm:t>
        <a:bodyPr/>
        <a:lstStyle/>
        <a:p>
          <a:endParaRPr lang="ru-RU"/>
        </a:p>
      </dgm:t>
    </dgm:pt>
    <dgm:pt modelId="{C1031A2D-6D37-4CF8-89C2-0EEF71708D7F}" type="pres">
      <dgm:prSet presAssocID="{A2C0A3E5-A4CB-40C6-8A07-C0308C816C0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9C6D70-4375-40D9-A66C-8681CF33B491}" type="pres">
      <dgm:prSet presAssocID="{7A874014-B1C4-456A-B9C8-0AE78342C5DA}" presName="parTrans" presStyleLbl="bgSibTrans2D1" presStyleIdx="3" presStyleCnt="4"/>
      <dgm:spPr/>
      <dgm:t>
        <a:bodyPr/>
        <a:lstStyle/>
        <a:p>
          <a:endParaRPr lang="ru-RU"/>
        </a:p>
      </dgm:t>
    </dgm:pt>
    <dgm:pt modelId="{5230AE78-8155-4142-82C0-55A489EE8CF2}" type="pres">
      <dgm:prSet presAssocID="{57430F03-297C-4C2E-9945-053AE160544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2D3D19-9162-4D38-9FCB-7B2F5287FF15}" type="presOf" srcId="{57430F03-297C-4C2E-9945-053AE1605445}" destId="{5230AE78-8155-4142-82C0-55A489EE8CF2}" srcOrd="0" destOrd="0" presId="urn:microsoft.com/office/officeart/2005/8/layout/radial4"/>
    <dgm:cxn modelId="{EADAF622-945B-4594-AAE1-24D4109EC93C}" srcId="{2A1D4EE1-88F1-4444-B6A0-86A626A0B7FC}" destId="{A2C0A3E5-A4CB-40C6-8A07-C0308C816C03}" srcOrd="2" destOrd="0" parTransId="{0CCDFDD3-C3F5-4019-9448-379AFD270F87}" sibTransId="{BDB4CE7E-67B3-4F48-8E7B-169D19C1CB8F}"/>
    <dgm:cxn modelId="{1C7DD924-D13F-4413-A0C7-496E804EBAAA}" type="presOf" srcId="{A2C0A3E5-A4CB-40C6-8A07-C0308C816C03}" destId="{C1031A2D-6D37-4CF8-89C2-0EEF71708D7F}" srcOrd="0" destOrd="0" presId="urn:microsoft.com/office/officeart/2005/8/layout/radial4"/>
    <dgm:cxn modelId="{E5A42CF0-D68E-4888-9804-AFCC4DA44F6A}" type="presOf" srcId="{8A5B0732-65FF-4674-8C61-D68E20E52995}" destId="{6B86055F-7E69-46D8-B90A-B24BEA7CE546}" srcOrd="0" destOrd="0" presId="urn:microsoft.com/office/officeart/2005/8/layout/radial4"/>
    <dgm:cxn modelId="{053EC112-8617-44A6-B5F0-05717E7ED5ED}" type="presOf" srcId="{0CCDFDD3-C3F5-4019-9448-379AFD270F87}" destId="{680E0A18-56D0-4D5B-8027-6B4FA25E7D0A}" srcOrd="0" destOrd="0" presId="urn:microsoft.com/office/officeart/2005/8/layout/radial4"/>
    <dgm:cxn modelId="{5BB16034-8B2F-4FA4-B9DF-124A3208E684}" type="presOf" srcId="{0D6FF2B8-EC26-434C-8175-0727BCDF5881}" destId="{4F2584CB-3379-41AA-B0BD-3BB6B5AF6A8E}" srcOrd="0" destOrd="0" presId="urn:microsoft.com/office/officeart/2005/8/layout/radial4"/>
    <dgm:cxn modelId="{B3D33008-96B0-4841-8163-614DC29E3EEB}" type="presOf" srcId="{4079A892-ABC8-446F-9632-DDFC93F69ACD}" destId="{6B1342F0-70F2-4BA5-BD12-25F21BA11946}" srcOrd="0" destOrd="0" presId="urn:microsoft.com/office/officeart/2005/8/layout/radial4"/>
    <dgm:cxn modelId="{14051848-CD51-498E-89C7-B5746B747402}" srcId="{2A1D4EE1-88F1-4444-B6A0-86A626A0B7FC}" destId="{57430F03-297C-4C2E-9945-053AE1605445}" srcOrd="3" destOrd="0" parTransId="{7A874014-B1C4-456A-B9C8-0AE78342C5DA}" sibTransId="{F0299C65-0BA2-420E-B500-DA05273592CC}"/>
    <dgm:cxn modelId="{A5417341-C4F6-49A5-8D02-B57945519F34}" srcId="{2A1D4EE1-88F1-4444-B6A0-86A626A0B7FC}" destId="{2D383952-34D6-4535-9FE4-9B087C1B348A}" srcOrd="0" destOrd="0" parTransId="{4079A892-ABC8-446F-9632-DDFC93F69ACD}" sibTransId="{78A690DC-B373-41C1-A59B-FBEA64B090B8}"/>
    <dgm:cxn modelId="{AE7F418A-B8B2-4E5A-8C3B-19B8B1F313FD}" type="presOf" srcId="{2D383952-34D6-4535-9FE4-9B087C1B348A}" destId="{89E6772C-2A96-4FFF-98FD-D81A70156C0B}" srcOrd="0" destOrd="0" presId="urn:microsoft.com/office/officeart/2005/8/layout/radial4"/>
    <dgm:cxn modelId="{A56B2FF1-B5CB-403A-BD0B-4311E0A17EEE}" srcId="{D1F8E647-B411-4882-A66F-332A5026CBA9}" destId="{2A1D4EE1-88F1-4444-B6A0-86A626A0B7FC}" srcOrd="0" destOrd="0" parTransId="{950B1E12-69FE-4711-9B13-DFC92CF8FE4C}" sibTransId="{889812B5-5527-444A-85A8-0F1407A3F18A}"/>
    <dgm:cxn modelId="{D440AEB7-A742-4413-B857-D24309FC9E50}" type="presOf" srcId="{D1F8E647-B411-4882-A66F-332A5026CBA9}" destId="{A3EA003F-C202-45F3-8AC0-AAA66D552A93}" srcOrd="0" destOrd="0" presId="urn:microsoft.com/office/officeart/2005/8/layout/radial4"/>
    <dgm:cxn modelId="{6994E7B6-CCEA-4DA1-9ADF-ACBC31B802C0}" srcId="{2A1D4EE1-88F1-4444-B6A0-86A626A0B7FC}" destId="{0D6FF2B8-EC26-434C-8175-0727BCDF5881}" srcOrd="1" destOrd="0" parTransId="{8A5B0732-65FF-4674-8C61-D68E20E52995}" sibTransId="{65A77783-7668-45E1-BC5C-C087818278C2}"/>
    <dgm:cxn modelId="{FBC6FE54-EB6F-4796-B262-D4ABBD90A501}" type="presOf" srcId="{2A1D4EE1-88F1-4444-B6A0-86A626A0B7FC}" destId="{9CC08518-852F-4618-8301-F818BB51E388}" srcOrd="0" destOrd="0" presId="urn:microsoft.com/office/officeart/2005/8/layout/radial4"/>
    <dgm:cxn modelId="{9ACC2A1A-0ACB-4913-A70E-CEA4CC5253DE}" type="presOf" srcId="{7A874014-B1C4-456A-B9C8-0AE78342C5DA}" destId="{1C9C6D70-4375-40D9-A66C-8681CF33B491}" srcOrd="0" destOrd="0" presId="urn:microsoft.com/office/officeart/2005/8/layout/radial4"/>
    <dgm:cxn modelId="{4683399D-03F0-41F7-9B72-4D26D9D32FB4}" type="presParOf" srcId="{A3EA003F-C202-45F3-8AC0-AAA66D552A93}" destId="{9CC08518-852F-4618-8301-F818BB51E388}" srcOrd="0" destOrd="0" presId="urn:microsoft.com/office/officeart/2005/8/layout/radial4"/>
    <dgm:cxn modelId="{0A307BA9-9437-4E4C-8B9F-43676C45CFC7}" type="presParOf" srcId="{A3EA003F-C202-45F3-8AC0-AAA66D552A93}" destId="{6B1342F0-70F2-4BA5-BD12-25F21BA11946}" srcOrd="1" destOrd="0" presId="urn:microsoft.com/office/officeart/2005/8/layout/radial4"/>
    <dgm:cxn modelId="{09C0DFE2-1B52-4EEE-8523-DBD8DC7898E2}" type="presParOf" srcId="{A3EA003F-C202-45F3-8AC0-AAA66D552A93}" destId="{89E6772C-2A96-4FFF-98FD-D81A70156C0B}" srcOrd="2" destOrd="0" presId="urn:microsoft.com/office/officeart/2005/8/layout/radial4"/>
    <dgm:cxn modelId="{88703CFF-769A-4515-8745-FA34CF5863A4}" type="presParOf" srcId="{A3EA003F-C202-45F3-8AC0-AAA66D552A93}" destId="{6B86055F-7E69-46D8-B90A-B24BEA7CE546}" srcOrd="3" destOrd="0" presId="urn:microsoft.com/office/officeart/2005/8/layout/radial4"/>
    <dgm:cxn modelId="{97B747F4-5DFD-484E-B5CB-0A4CC2909965}" type="presParOf" srcId="{A3EA003F-C202-45F3-8AC0-AAA66D552A93}" destId="{4F2584CB-3379-41AA-B0BD-3BB6B5AF6A8E}" srcOrd="4" destOrd="0" presId="urn:microsoft.com/office/officeart/2005/8/layout/radial4"/>
    <dgm:cxn modelId="{2ECD93A4-7071-4077-9D6C-21B3420DB6AA}" type="presParOf" srcId="{A3EA003F-C202-45F3-8AC0-AAA66D552A93}" destId="{680E0A18-56D0-4D5B-8027-6B4FA25E7D0A}" srcOrd="5" destOrd="0" presId="urn:microsoft.com/office/officeart/2005/8/layout/radial4"/>
    <dgm:cxn modelId="{A0A596A7-D1B5-43C4-BF40-028E3D2138AE}" type="presParOf" srcId="{A3EA003F-C202-45F3-8AC0-AAA66D552A93}" destId="{C1031A2D-6D37-4CF8-89C2-0EEF71708D7F}" srcOrd="6" destOrd="0" presId="urn:microsoft.com/office/officeart/2005/8/layout/radial4"/>
    <dgm:cxn modelId="{2A8BC081-1AEA-4988-8239-97FCC5565EB3}" type="presParOf" srcId="{A3EA003F-C202-45F3-8AC0-AAA66D552A93}" destId="{1C9C6D70-4375-40D9-A66C-8681CF33B491}" srcOrd="7" destOrd="0" presId="urn:microsoft.com/office/officeart/2005/8/layout/radial4"/>
    <dgm:cxn modelId="{EDD87A0D-D682-4CC5-9D4E-1F1FC8C679A1}" type="presParOf" srcId="{A3EA003F-C202-45F3-8AC0-AAA66D552A93}" destId="{5230AE78-8155-4142-82C0-55A489EE8CF2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89E317-F7FA-4496-82AB-8F4C5D87B68D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C7E8AD0-F203-43D6-B80F-FC3981394F6F}">
      <dgm:prSet phldrT="[Текст]"/>
      <dgm:spPr/>
      <dgm:t>
        <a:bodyPr/>
        <a:lstStyle/>
        <a:p>
          <a:r>
            <a:rPr lang="ru-RU" dirty="0" smtClean="0"/>
            <a:t>Методика формирования ГСЗ</a:t>
          </a:r>
          <a:endParaRPr lang="ru-RU" dirty="0"/>
        </a:p>
      </dgm:t>
    </dgm:pt>
    <dgm:pt modelId="{F8763B41-FF7E-43D6-9FAD-245E40177A57}" type="parTrans" cxnId="{32DD3308-52B6-4324-93E2-CA8660266791}">
      <dgm:prSet/>
      <dgm:spPr/>
      <dgm:t>
        <a:bodyPr/>
        <a:lstStyle/>
        <a:p>
          <a:endParaRPr lang="ru-RU"/>
        </a:p>
      </dgm:t>
    </dgm:pt>
    <dgm:pt modelId="{ECD9BF02-B787-4BAD-8473-2512B53E3D2C}" type="sibTrans" cxnId="{32DD3308-52B6-4324-93E2-CA8660266791}">
      <dgm:prSet/>
      <dgm:spPr/>
      <dgm:t>
        <a:bodyPr/>
        <a:lstStyle/>
        <a:p>
          <a:endParaRPr lang="ru-RU"/>
        </a:p>
      </dgm:t>
    </dgm:pt>
    <dgm:pt modelId="{2CF19E2A-13DD-4CB4-AA5F-825A3D99009E}">
      <dgm:prSet phldrT="[Текст]"/>
      <dgm:spPr/>
      <dgm:t>
        <a:bodyPr/>
        <a:lstStyle/>
        <a:p>
          <a:r>
            <a:rPr lang="ru-RU" dirty="0" smtClean="0"/>
            <a:t>Постановление Совмина №1219 «О некоторых вопросах ГСЗ»</a:t>
          </a:r>
          <a:endParaRPr lang="ru-RU" dirty="0"/>
        </a:p>
      </dgm:t>
    </dgm:pt>
    <dgm:pt modelId="{B7107A88-EC22-46A0-B2C9-F9E199E24F45}" type="parTrans" cxnId="{172415B7-BBEE-4812-B040-A540307819FE}">
      <dgm:prSet/>
      <dgm:spPr/>
      <dgm:t>
        <a:bodyPr/>
        <a:lstStyle/>
        <a:p>
          <a:endParaRPr lang="ru-RU"/>
        </a:p>
      </dgm:t>
    </dgm:pt>
    <dgm:pt modelId="{FD6C4C8E-BD45-4558-9EE2-47AAD7AFCBCC}" type="sibTrans" cxnId="{172415B7-BBEE-4812-B040-A540307819FE}">
      <dgm:prSet/>
      <dgm:spPr/>
      <dgm:t>
        <a:bodyPr/>
        <a:lstStyle/>
        <a:p>
          <a:endParaRPr lang="ru-RU"/>
        </a:p>
      </dgm:t>
    </dgm:pt>
    <dgm:pt modelId="{96A5AD58-4ACD-4399-945A-BC5EDEAAEA4D}">
      <dgm:prSet phldrT="[Текст]"/>
      <dgm:spPr/>
      <dgm:t>
        <a:bodyPr/>
        <a:lstStyle/>
        <a:p>
          <a:r>
            <a:rPr lang="ru-RU" dirty="0" smtClean="0"/>
            <a:t>Закон РБ «О социальном обслуживании»</a:t>
          </a:r>
          <a:endParaRPr lang="ru-RU" dirty="0"/>
        </a:p>
      </dgm:t>
    </dgm:pt>
    <dgm:pt modelId="{58E67AEF-7EC8-442A-9CBD-745D0653ED9E}" type="parTrans" cxnId="{7642F108-3B00-4D6C-9451-59F46F4DB044}">
      <dgm:prSet/>
      <dgm:spPr/>
      <dgm:t>
        <a:bodyPr/>
        <a:lstStyle/>
        <a:p>
          <a:endParaRPr lang="ru-RU"/>
        </a:p>
      </dgm:t>
    </dgm:pt>
    <dgm:pt modelId="{E5D0EA41-060E-4C1A-867E-C80622EA8888}" type="sibTrans" cxnId="{7642F108-3B00-4D6C-9451-59F46F4DB044}">
      <dgm:prSet/>
      <dgm:spPr/>
      <dgm:t>
        <a:bodyPr/>
        <a:lstStyle/>
        <a:p>
          <a:endParaRPr lang="ru-RU"/>
        </a:p>
      </dgm:t>
    </dgm:pt>
    <dgm:pt modelId="{C2258203-D71E-4C49-B8C4-E16512E62489}" type="pres">
      <dgm:prSet presAssocID="{7F89E317-F7FA-4496-82AB-8F4C5D87B68D}" presName="rootnode" presStyleCnt="0">
        <dgm:presLayoutVars>
          <dgm:chMax/>
          <dgm:chPref/>
          <dgm:dir val="rev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4A16719-831E-40B0-A924-8EC8616D7498}" type="pres">
      <dgm:prSet presAssocID="{FC7E8AD0-F203-43D6-B80F-FC3981394F6F}" presName="composite" presStyleCnt="0"/>
      <dgm:spPr/>
    </dgm:pt>
    <dgm:pt modelId="{FED34068-7D82-48A5-BFD6-237BCCB5FD52}" type="pres">
      <dgm:prSet presAssocID="{FC7E8AD0-F203-43D6-B80F-FC3981394F6F}" presName="LShape" presStyleLbl="alignNode1" presStyleIdx="0" presStyleCnt="5"/>
      <dgm:spPr/>
    </dgm:pt>
    <dgm:pt modelId="{0FF2DA39-F3A2-4B69-9217-55DD2A566744}" type="pres">
      <dgm:prSet presAssocID="{FC7E8AD0-F203-43D6-B80F-FC3981394F6F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780237-D440-452D-9ED1-0EEC74A0F731}" type="pres">
      <dgm:prSet presAssocID="{FC7E8AD0-F203-43D6-B80F-FC3981394F6F}" presName="Triangle" presStyleLbl="alignNode1" presStyleIdx="1" presStyleCnt="5"/>
      <dgm:spPr/>
    </dgm:pt>
    <dgm:pt modelId="{FCA83059-E7FC-42BD-85CF-8CF7678B294F}" type="pres">
      <dgm:prSet presAssocID="{ECD9BF02-B787-4BAD-8473-2512B53E3D2C}" presName="sibTrans" presStyleCnt="0"/>
      <dgm:spPr/>
    </dgm:pt>
    <dgm:pt modelId="{5ED129E5-06DE-4AF9-A062-61904FFEEF43}" type="pres">
      <dgm:prSet presAssocID="{ECD9BF02-B787-4BAD-8473-2512B53E3D2C}" presName="space" presStyleCnt="0"/>
      <dgm:spPr/>
    </dgm:pt>
    <dgm:pt modelId="{1CF40601-8B54-409E-9952-56FCACA82341}" type="pres">
      <dgm:prSet presAssocID="{2CF19E2A-13DD-4CB4-AA5F-825A3D99009E}" presName="composite" presStyleCnt="0"/>
      <dgm:spPr/>
    </dgm:pt>
    <dgm:pt modelId="{DEAE6812-61D8-4515-8721-601D1AA631F7}" type="pres">
      <dgm:prSet presAssocID="{2CF19E2A-13DD-4CB4-AA5F-825A3D99009E}" presName="LShape" presStyleLbl="alignNode1" presStyleIdx="2" presStyleCnt="5"/>
      <dgm:spPr/>
    </dgm:pt>
    <dgm:pt modelId="{DD7CF4B7-85B3-4521-ACB6-870360F06D8C}" type="pres">
      <dgm:prSet presAssocID="{2CF19E2A-13DD-4CB4-AA5F-825A3D99009E}" presName="ParentText" presStyleLbl="revTx" presStyleIdx="1" presStyleCnt="3" custScaleY="154028" custLinFactNeighborX="-2036" custLinFactNeighborY="371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D5A2D6-C566-4973-9022-8A02034A1C78}" type="pres">
      <dgm:prSet presAssocID="{2CF19E2A-13DD-4CB4-AA5F-825A3D99009E}" presName="Triangle" presStyleLbl="alignNode1" presStyleIdx="3" presStyleCnt="5"/>
      <dgm:spPr/>
    </dgm:pt>
    <dgm:pt modelId="{236E2381-FF01-417E-AEFC-09DBE7625E72}" type="pres">
      <dgm:prSet presAssocID="{FD6C4C8E-BD45-4558-9EE2-47AAD7AFCBCC}" presName="sibTrans" presStyleCnt="0"/>
      <dgm:spPr/>
    </dgm:pt>
    <dgm:pt modelId="{2AD51C62-B651-4477-889A-8870DF8D6DF5}" type="pres">
      <dgm:prSet presAssocID="{FD6C4C8E-BD45-4558-9EE2-47AAD7AFCBCC}" presName="space" presStyleCnt="0"/>
      <dgm:spPr/>
    </dgm:pt>
    <dgm:pt modelId="{2C7C286D-32CF-403C-9F9F-D88A2EEFAA1C}" type="pres">
      <dgm:prSet presAssocID="{96A5AD58-4ACD-4399-945A-BC5EDEAAEA4D}" presName="composite" presStyleCnt="0"/>
      <dgm:spPr/>
    </dgm:pt>
    <dgm:pt modelId="{97779AE5-1A08-4B12-AA29-98287540F652}" type="pres">
      <dgm:prSet presAssocID="{96A5AD58-4ACD-4399-945A-BC5EDEAAEA4D}" presName="LShape" presStyleLbl="alignNode1" presStyleIdx="4" presStyleCnt="5"/>
      <dgm:spPr/>
    </dgm:pt>
    <dgm:pt modelId="{E4CA9820-4AC6-47D4-8071-2BF2F08B25CD}" type="pres">
      <dgm:prSet presAssocID="{96A5AD58-4ACD-4399-945A-BC5EDEAAEA4D}" presName="ParentText" presStyleLbl="revTx" presStyleIdx="2" presStyleCnt="3" custScaleY="110684" custLinFactNeighborY="87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F36EF2-CFE8-4107-A664-D1CFFE255F80}" type="presOf" srcId="{2CF19E2A-13DD-4CB4-AA5F-825A3D99009E}" destId="{DD7CF4B7-85B3-4521-ACB6-870360F06D8C}" srcOrd="0" destOrd="0" presId="urn:microsoft.com/office/officeart/2009/3/layout/StepUpProcess"/>
    <dgm:cxn modelId="{32DD3308-52B6-4324-93E2-CA8660266791}" srcId="{7F89E317-F7FA-4496-82AB-8F4C5D87B68D}" destId="{FC7E8AD0-F203-43D6-B80F-FC3981394F6F}" srcOrd="0" destOrd="0" parTransId="{F8763B41-FF7E-43D6-9FAD-245E40177A57}" sibTransId="{ECD9BF02-B787-4BAD-8473-2512B53E3D2C}"/>
    <dgm:cxn modelId="{7642F108-3B00-4D6C-9451-59F46F4DB044}" srcId="{7F89E317-F7FA-4496-82AB-8F4C5D87B68D}" destId="{96A5AD58-4ACD-4399-945A-BC5EDEAAEA4D}" srcOrd="2" destOrd="0" parTransId="{58E67AEF-7EC8-442A-9CBD-745D0653ED9E}" sibTransId="{E5D0EA41-060E-4C1A-867E-C80622EA8888}"/>
    <dgm:cxn modelId="{FF5C4DC9-7387-4DC8-9B03-3C4EC8067EB1}" type="presOf" srcId="{7F89E317-F7FA-4496-82AB-8F4C5D87B68D}" destId="{C2258203-D71E-4C49-B8C4-E16512E62489}" srcOrd="0" destOrd="0" presId="urn:microsoft.com/office/officeart/2009/3/layout/StepUpProcess"/>
    <dgm:cxn modelId="{9F438FE5-2CEB-415E-82A3-4283FE7D68BF}" type="presOf" srcId="{FC7E8AD0-F203-43D6-B80F-FC3981394F6F}" destId="{0FF2DA39-F3A2-4B69-9217-55DD2A566744}" srcOrd="0" destOrd="0" presId="urn:microsoft.com/office/officeart/2009/3/layout/StepUpProcess"/>
    <dgm:cxn modelId="{172415B7-BBEE-4812-B040-A540307819FE}" srcId="{7F89E317-F7FA-4496-82AB-8F4C5D87B68D}" destId="{2CF19E2A-13DD-4CB4-AA5F-825A3D99009E}" srcOrd="1" destOrd="0" parTransId="{B7107A88-EC22-46A0-B2C9-F9E199E24F45}" sibTransId="{FD6C4C8E-BD45-4558-9EE2-47AAD7AFCBCC}"/>
    <dgm:cxn modelId="{6E6B5509-2B13-4B11-AAA0-3CD43ECAEE2C}" type="presOf" srcId="{96A5AD58-4ACD-4399-945A-BC5EDEAAEA4D}" destId="{E4CA9820-4AC6-47D4-8071-2BF2F08B25CD}" srcOrd="0" destOrd="0" presId="urn:microsoft.com/office/officeart/2009/3/layout/StepUpProcess"/>
    <dgm:cxn modelId="{9F6899DB-BDE1-4F1C-A2A0-55DF8585E6C4}" type="presParOf" srcId="{C2258203-D71E-4C49-B8C4-E16512E62489}" destId="{D4A16719-831E-40B0-A924-8EC8616D7498}" srcOrd="0" destOrd="0" presId="urn:microsoft.com/office/officeart/2009/3/layout/StepUpProcess"/>
    <dgm:cxn modelId="{988E4B94-6A09-4E3F-A081-BBC05964541F}" type="presParOf" srcId="{D4A16719-831E-40B0-A924-8EC8616D7498}" destId="{FED34068-7D82-48A5-BFD6-237BCCB5FD52}" srcOrd="0" destOrd="0" presId="urn:microsoft.com/office/officeart/2009/3/layout/StepUpProcess"/>
    <dgm:cxn modelId="{C2D7EEE9-68C0-4B6F-A566-F84645E513C8}" type="presParOf" srcId="{D4A16719-831E-40B0-A924-8EC8616D7498}" destId="{0FF2DA39-F3A2-4B69-9217-55DD2A566744}" srcOrd="1" destOrd="0" presId="urn:microsoft.com/office/officeart/2009/3/layout/StepUpProcess"/>
    <dgm:cxn modelId="{4AD28B4D-C778-47AC-B0FA-4D1C8A4E0611}" type="presParOf" srcId="{D4A16719-831E-40B0-A924-8EC8616D7498}" destId="{1C780237-D440-452D-9ED1-0EEC74A0F731}" srcOrd="2" destOrd="0" presId="urn:microsoft.com/office/officeart/2009/3/layout/StepUpProcess"/>
    <dgm:cxn modelId="{8DA098B4-E21D-4652-A2B2-DFAF46275166}" type="presParOf" srcId="{C2258203-D71E-4C49-B8C4-E16512E62489}" destId="{FCA83059-E7FC-42BD-85CF-8CF7678B294F}" srcOrd="1" destOrd="0" presId="urn:microsoft.com/office/officeart/2009/3/layout/StepUpProcess"/>
    <dgm:cxn modelId="{2A94BB7B-A745-42CA-B958-04E17BBD45DF}" type="presParOf" srcId="{FCA83059-E7FC-42BD-85CF-8CF7678B294F}" destId="{5ED129E5-06DE-4AF9-A062-61904FFEEF43}" srcOrd="0" destOrd="0" presId="urn:microsoft.com/office/officeart/2009/3/layout/StepUpProcess"/>
    <dgm:cxn modelId="{02698E96-42CA-45AA-9333-3552856B5364}" type="presParOf" srcId="{C2258203-D71E-4C49-B8C4-E16512E62489}" destId="{1CF40601-8B54-409E-9952-56FCACA82341}" srcOrd="2" destOrd="0" presId="urn:microsoft.com/office/officeart/2009/3/layout/StepUpProcess"/>
    <dgm:cxn modelId="{F1152EC0-C1F6-478A-B55E-201177911772}" type="presParOf" srcId="{1CF40601-8B54-409E-9952-56FCACA82341}" destId="{DEAE6812-61D8-4515-8721-601D1AA631F7}" srcOrd="0" destOrd="0" presId="urn:microsoft.com/office/officeart/2009/3/layout/StepUpProcess"/>
    <dgm:cxn modelId="{1F0DFC90-E2F6-4F2A-B106-809DEE843C62}" type="presParOf" srcId="{1CF40601-8B54-409E-9952-56FCACA82341}" destId="{DD7CF4B7-85B3-4521-ACB6-870360F06D8C}" srcOrd="1" destOrd="0" presId="urn:microsoft.com/office/officeart/2009/3/layout/StepUpProcess"/>
    <dgm:cxn modelId="{31DB5D23-1D69-4C2B-8328-A8FEAD2AA911}" type="presParOf" srcId="{1CF40601-8B54-409E-9952-56FCACA82341}" destId="{65D5A2D6-C566-4973-9022-8A02034A1C78}" srcOrd="2" destOrd="0" presId="urn:microsoft.com/office/officeart/2009/3/layout/StepUpProcess"/>
    <dgm:cxn modelId="{113473C5-A3F3-4B60-A073-714F2B96B36B}" type="presParOf" srcId="{C2258203-D71E-4C49-B8C4-E16512E62489}" destId="{236E2381-FF01-417E-AEFC-09DBE7625E72}" srcOrd="3" destOrd="0" presId="urn:microsoft.com/office/officeart/2009/3/layout/StepUpProcess"/>
    <dgm:cxn modelId="{12C9AB49-DDCC-40AF-91B6-2FAFA5A6A126}" type="presParOf" srcId="{236E2381-FF01-417E-AEFC-09DBE7625E72}" destId="{2AD51C62-B651-4477-889A-8870DF8D6DF5}" srcOrd="0" destOrd="0" presId="urn:microsoft.com/office/officeart/2009/3/layout/StepUpProcess"/>
    <dgm:cxn modelId="{289DE396-0781-453B-94EA-F64489DB8C91}" type="presParOf" srcId="{C2258203-D71E-4C49-B8C4-E16512E62489}" destId="{2C7C286D-32CF-403C-9F9F-D88A2EEFAA1C}" srcOrd="4" destOrd="0" presId="urn:microsoft.com/office/officeart/2009/3/layout/StepUpProcess"/>
    <dgm:cxn modelId="{DEAF7609-A634-4181-BA5A-E7F7AB04FEBD}" type="presParOf" srcId="{2C7C286D-32CF-403C-9F9F-D88A2EEFAA1C}" destId="{97779AE5-1A08-4B12-AA29-98287540F652}" srcOrd="0" destOrd="0" presId="urn:microsoft.com/office/officeart/2009/3/layout/StepUpProcess"/>
    <dgm:cxn modelId="{8C6EF539-1C7F-4B6E-8CA9-7971AFA13BB8}" type="presParOf" srcId="{2C7C286D-32CF-403C-9F9F-D88A2EEFAA1C}" destId="{E4CA9820-4AC6-47D4-8071-2BF2F08B25C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8343797-5F88-43EA-8D79-FE7C821981A3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9E65F15-CE13-4E7D-B155-6A9027B9C201}">
      <dgm:prSet phldrT="[Текст]"/>
      <dgm:spPr/>
      <dgm:t>
        <a:bodyPr/>
        <a:lstStyle/>
        <a:p>
          <a:r>
            <a:rPr lang="ru-RU" dirty="0" smtClean="0"/>
            <a:t>Универсальность</a:t>
          </a:r>
          <a:endParaRPr lang="ru-RU" dirty="0"/>
        </a:p>
      </dgm:t>
    </dgm:pt>
    <dgm:pt modelId="{1426D31F-7A7C-4FA5-9C74-9DCDD7AEB4DD}" type="parTrans" cxnId="{075E3888-E2D2-4543-8DCC-DD98492A9BC3}">
      <dgm:prSet/>
      <dgm:spPr/>
      <dgm:t>
        <a:bodyPr/>
        <a:lstStyle/>
        <a:p>
          <a:endParaRPr lang="ru-RU"/>
        </a:p>
      </dgm:t>
    </dgm:pt>
    <dgm:pt modelId="{44EC17A7-396A-437E-9CDB-76B196B6B667}" type="sibTrans" cxnId="{075E3888-E2D2-4543-8DCC-DD98492A9BC3}">
      <dgm:prSet/>
      <dgm:spPr/>
      <dgm:t>
        <a:bodyPr/>
        <a:lstStyle/>
        <a:p>
          <a:endParaRPr lang="ru-RU"/>
        </a:p>
      </dgm:t>
    </dgm:pt>
    <dgm:pt modelId="{F18B97F4-2F78-4E1B-9B7A-A9D6E705CAB6}">
      <dgm:prSet phldrT="[Текст]"/>
      <dgm:spPr/>
      <dgm:t>
        <a:bodyPr/>
        <a:lstStyle/>
        <a:p>
          <a:r>
            <a:rPr lang="ru-RU" dirty="0" smtClean="0"/>
            <a:t>Оба способа финансирования: </a:t>
          </a:r>
          <a:r>
            <a:rPr lang="ru-RU" dirty="0" err="1" smtClean="0"/>
            <a:t>госзакупки</a:t>
          </a:r>
          <a:r>
            <a:rPr lang="ru-RU" dirty="0" smtClean="0"/>
            <a:t> и субсидирование деятельности НГО по оказанию СУ или реализации соц. </a:t>
          </a:r>
          <a:r>
            <a:rPr lang="ru-RU" smtClean="0"/>
            <a:t>проектов</a:t>
          </a:r>
          <a:endParaRPr lang="ru-RU" dirty="0"/>
        </a:p>
      </dgm:t>
    </dgm:pt>
    <dgm:pt modelId="{97609A07-6CD0-45EB-817C-697EE76992F9}" type="parTrans" cxnId="{071C0B24-764F-4F9F-AD8E-19839CD914F9}">
      <dgm:prSet/>
      <dgm:spPr/>
      <dgm:t>
        <a:bodyPr/>
        <a:lstStyle/>
        <a:p>
          <a:endParaRPr lang="ru-RU"/>
        </a:p>
      </dgm:t>
    </dgm:pt>
    <dgm:pt modelId="{7A888E36-10D8-481E-A691-A22317DBCED2}" type="sibTrans" cxnId="{071C0B24-764F-4F9F-AD8E-19839CD914F9}">
      <dgm:prSet/>
      <dgm:spPr/>
      <dgm:t>
        <a:bodyPr/>
        <a:lstStyle/>
        <a:p>
          <a:endParaRPr lang="ru-RU"/>
        </a:p>
      </dgm:t>
    </dgm:pt>
    <dgm:pt modelId="{25CC3400-71DA-4DC5-8D3E-1B951D127F02}">
      <dgm:prSet phldrT="[Текст]"/>
      <dgm:spPr/>
      <dgm:t>
        <a:bodyPr/>
        <a:lstStyle/>
        <a:p>
          <a:r>
            <a:rPr lang="ru-RU" dirty="0" smtClean="0"/>
            <a:t>Организации всех форм собственности и ведомственной подчиненности, ИП</a:t>
          </a:r>
          <a:endParaRPr lang="ru-RU" dirty="0"/>
        </a:p>
      </dgm:t>
    </dgm:pt>
    <dgm:pt modelId="{484AF530-EEA5-4DA7-A5F6-EB489CE0F784}" type="parTrans" cxnId="{EDFF4DFF-4138-418D-ACA8-86C7F77D5128}">
      <dgm:prSet/>
      <dgm:spPr/>
      <dgm:t>
        <a:bodyPr/>
        <a:lstStyle/>
        <a:p>
          <a:endParaRPr lang="ru-RU"/>
        </a:p>
      </dgm:t>
    </dgm:pt>
    <dgm:pt modelId="{458E4AC1-4606-42A2-8090-D76A67A3E16F}" type="sibTrans" cxnId="{EDFF4DFF-4138-418D-ACA8-86C7F77D5128}">
      <dgm:prSet/>
      <dgm:spPr/>
      <dgm:t>
        <a:bodyPr/>
        <a:lstStyle/>
        <a:p>
          <a:endParaRPr lang="ru-RU"/>
        </a:p>
      </dgm:t>
    </dgm:pt>
    <dgm:pt modelId="{0C2B1A9B-1808-4CD3-82E9-3019D5667A62}">
      <dgm:prSet phldrT="[Текст]"/>
      <dgm:spPr/>
      <dgm:t>
        <a:bodyPr/>
        <a:lstStyle/>
        <a:p>
          <a:r>
            <a:rPr lang="ru-RU" dirty="0" smtClean="0"/>
            <a:t>Межведомственный характер</a:t>
          </a:r>
          <a:endParaRPr lang="ru-RU" dirty="0"/>
        </a:p>
      </dgm:t>
    </dgm:pt>
    <dgm:pt modelId="{6AD6A711-B032-4EE2-8D7C-8D647066CE0F}" type="parTrans" cxnId="{BD808268-D3F4-422B-BBD8-D2EDE413CADF}">
      <dgm:prSet/>
      <dgm:spPr/>
      <dgm:t>
        <a:bodyPr/>
        <a:lstStyle/>
        <a:p>
          <a:endParaRPr lang="ru-RU"/>
        </a:p>
      </dgm:t>
    </dgm:pt>
    <dgm:pt modelId="{37EA08EC-4243-4A15-83B8-5720798A1CAE}" type="sibTrans" cxnId="{BD808268-D3F4-422B-BBD8-D2EDE413CADF}">
      <dgm:prSet/>
      <dgm:spPr/>
      <dgm:t>
        <a:bodyPr/>
        <a:lstStyle/>
        <a:p>
          <a:endParaRPr lang="ru-RU"/>
        </a:p>
      </dgm:t>
    </dgm:pt>
    <dgm:pt modelId="{D562BC96-8023-4C78-A376-39DD9A4CD7FC}">
      <dgm:prSet phldrT="[Текст]"/>
      <dgm:spPr/>
      <dgm:t>
        <a:bodyPr/>
        <a:lstStyle/>
        <a:p>
          <a:r>
            <a:rPr lang="ru-RU" dirty="0" smtClean="0"/>
            <a:t>Все виды СУ</a:t>
          </a:r>
          <a:endParaRPr lang="ru-RU" dirty="0"/>
        </a:p>
      </dgm:t>
    </dgm:pt>
    <dgm:pt modelId="{C4587272-0AD5-40AC-A469-B79A2737091E}" type="parTrans" cxnId="{75C4BCC9-7771-4A8A-BC9A-FB6F123BABCF}">
      <dgm:prSet/>
      <dgm:spPr/>
      <dgm:t>
        <a:bodyPr/>
        <a:lstStyle/>
        <a:p>
          <a:endParaRPr lang="ru-RU"/>
        </a:p>
      </dgm:t>
    </dgm:pt>
    <dgm:pt modelId="{6E9B19EC-C047-41F1-A090-FCDEE9C8516D}" type="sibTrans" cxnId="{75C4BCC9-7771-4A8A-BC9A-FB6F123BABCF}">
      <dgm:prSet/>
      <dgm:spPr/>
      <dgm:t>
        <a:bodyPr/>
        <a:lstStyle/>
        <a:p>
          <a:endParaRPr lang="ru-RU"/>
        </a:p>
      </dgm:t>
    </dgm:pt>
    <dgm:pt modelId="{65F6DCD7-99F7-4339-BA37-69EE38E986CC}">
      <dgm:prSet phldrT="[Текст]"/>
      <dgm:spPr/>
      <dgm:t>
        <a:bodyPr/>
        <a:lstStyle/>
        <a:p>
          <a:r>
            <a:rPr lang="ru-RU" dirty="0" smtClean="0"/>
            <a:t>Все категории получателей СУ</a:t>
          </a:r>
          <a:endParaRPr lang="ru-RU" dirty="0"/>
        </a:p>
      </dgm:t>
    </dgm:pt>
    <dgm:pt modelId="{E50FFB3A-3293-4A83-8403-DAA25612826C}" type="parTrans" cxnId="{ED423BAB-98B2-4A3B-B4B3-1E0B43C478F7}">
      <dgm:prSet/>
      <dgm:spPr/>
      <dgm:t>
        <a:bodyPr/>
        <a:lstStyle/>
        <a:p>
          <a:endParaRPr lang="ru-RU"/>
        </a:p>
      </dgm:t>
    </dgm:pt>
    <dgm:pt modelId="{1D716A9F-4FAB-4BD3-8080-CA489600A40A}" type="sibTrans" cxnId="{ED423BAB-98B2-4A3B-B4B3-1E0B43C478F7}">
      <dgm:prSet/>
      <dgm:spPr/>
      <dgm:t>
        <a:bodyPr/>
        <a:lstStyle/>
        <a:p>
          <a:endParaRPr lang="ru-RU"/>
        </a:p>
      </dgm:t>
    </dgm:pt>
    <dgm:pt modelId="{014E9151-ADB4-4038-975B-5F86F29DC27E}">
      <dgm:prSet phldrT="[Текст]"/>
      <dgm:spPr/>
      <dgm:t>
        <a:bodyPr/>
        <a:lstStyle/>
        <a:p>
          <a:r>
            <a:rPr lang="ru-RU" dirty="0" smtClean="0"/>
            <a:t>Учет региональной специфики</a:t>
          </a:r>
          <a:endParaRPr lang="ru-RU" dirty="0"/>
        </a:p>
      </dgm:t>
    </dgm:pt>
    <dgm:pt modelId="{B7D2A1CD-870E-4B33-B470-7DE9F209F231}" type="parTrans" cxnId="{B5DCA9B9-2943-462B-9E00-883B046103DA}">
      <dgm:prSet/>
      <dgm:spPr/>
      <dgm:t>
        <a:bodyPr/>
        <a:lstStyle/>
        <a:p>
          <a:endParaRPr lang="ru-RU"/>
        </a:p>
      </dgm:t>
    </dgm:pt>
    <dgm:pt modelId="{0D159CE4-0FCE-43E5-A37D-E1928E29757C}" type="sibTrans" cxnId="{B5DCA9B9-2943-462B-9E00-883B046103DA}">
      <dgm:prSet/>
      <dgm:spPr/>
      <dgm:t>
        <a:bodyPr/>
        <a:lstStyle/>
        <a:p>
          <a:endParaRPr lang="ru-RU"/>
        </a:p>
      </dgm:t>
    </dgm:pt>
    <dgm:pt modelId="{AF1D5C3F-4141-4988-9889-68822F74E9FC}">
      <dgm:prSet phldrT="[Текст]"/>
      <dgm:spPr/>
      <dgm:t>
        <a:bodyPr/>
        <a:lstStyle/>
        <a:p>
          <a:r>
            <a:rPr lang="ru-RU" dirty="0" smtClean="0"/>
            <a:t>Возможность реализации ГСЗ на различном уровне – областном, районном</a:t>
          </a:r>
          <a:endParaRPr lang="ru-RU" dirty="0"/>
        </a:p>
      </dgm:t>
    </dgm:pt>
    <dgm:pt modelId="{62D5220F-0166-480C-92F7-E28D25ABFA79}" type="parTrans" cxnId="{F269DAF6-3141-47D9-8E32-E597ECF18A77}">
      <dgm:prSet/>
      <dgm:spPr/>
      <dgm:t>
        <a:bodyPr/>
        <a:lstStyle/>
        <a:p>
          <a:endParaRPr lang="ru-RU"/>
        </a:p>
      </dgm:t>
    </dgm:pt>
    <dgm:pt modelId="{0D05CE04-6375-4506-9C7F-11145938B137}" type="sibTrans" cxnId="{F269DAF6-3141-47D9-8E32-E597ECF18A77}">
      <dgm:prSet/>
      <dgm:spPr/>
      <dgm:t>
        <a:bodyPr/>
        <a:lstStyle/>
        <a:p>
          <a:endParaRPr lang="ru-RU"/>
        </a:p>
      </dgm:t>
    </dgm:pt>
    <dgm:pt modelId="{F4FD5044-E01B-4C47-A5D8-6C530688687B}">
      <dgm:prSet phldrT="[Текст]"/>
      <dgm:spPr/>
      <dgm:t>
        <a:bodyPr/>
        <a:lstStyle/>
        <a:p>
          <a:r>
            <a:rPr lang="ru-RU" dirty="0" smtClean="0"/>
            <a:t>Реализация на разных этапах – формирования / согласования программ</a:t>
          </a:r>
          <a:endParaRPr lang="ru-RU" dirty="0"/>
        </a:p>
      </dgm:t>
    </dgm:pt>
    <dgm:pt modelId="{5AB319E4-0B8D-436B-9EA4-AC2800CC4237}" type="parTrans" cxnId="{4BEC04CC-4E45-4186-A679-AE091B6F4123}">
      <dgm:prSet/>
      <dgm:spPr/>
      <dgm:t>
        <a:bodyPr/>
        <a:lstStyle/>
        <a:p>
          <a:endParaRPr lang="ru-RU"/>
        </a:p>
      </dgm:t>
    </dgm:pt>
    <dgm:pt modelId="{3B1449E3-D6F5-4F66-A34E-EA069180A824}" type="sibTrans" cxnId="{4BEC04CC-4E45-4186-A679-AE091B6F4123}">
      <dgm:prSet/>
      <dgm:spPr/>
      <dgm:t>
        <a:bodyPr/>
        <a:lstStyle/>
        <a:p>
          <a:endParaRPr lang="ru-RU"/>
        </a:p>
      </dgm:t>
    </dgm:pt>
    <dgm:pt modelId="{4BF08302-B74F-446F-909E-61A385A2F537}">
      <dgm:prSet/>
      <dgm:spPr/>
      <dgm:t>
        <a:bodyPr/>
        <a:lstStyle/>
        <a:p>
          <a:r>
            <a:rPr lang="ru-RU" smtClean="0"/>
            <a:t>Ориентация на потребности</a:t>
          </a:r>
          <a:endParaRPr lang="ru-RU" dirty="0"/>
        </a:p>
      </dgm:t>
    </dgm:pt>
    <dgm:pt modelId="{B74A0BBE-5295-4933-92E3-62E85EFA9C34}" type="parTrans" cxnId="{D75A9371-120E-4BA0-9CD9-08C73D8BF370}">
      <dgm:prSet/>
      <dgm:spPr/>
      <dgm:t>
        <a:bodyPr/>
        <a:lstStyle/>
        <a:p>
          <a:endParaRPr lang="ru-RU"/>
        </a:p>
      </dgm:t>
    </dgm:pt>
    <dgm:pt modelId="{F5DBA4BC-19FA-42C0-B403-C8F9D51D4CD7}" type="sibTrans" cxnId="{D75A9371-120E-4BA0-9CD9-08C73D8BF370}">
      <dgm:prSet/>
      <dgm:spPr/>
      <dgm:t>
        <a:bodyPr/>
        <a:lstStyle/>
        <a:p>
          <a:endParaRPr lang="ru-RU"/>
        </a:p>
      </dgm:t>
    </dgm:pt>
    <dgm:pt modelId="{736A863D-7DD1-4D49-A7D8-B4DDF8230E47}">
      <dgm:prSet/>
      <dgm:spPr/>
      <dgm:t>
        <a:bodyPr/>
        <a:lstStyle/>
        <a:p>
          <a:r>
            <a:rPr lang="ru-RU" dirty="0" smtClean="0"/>
            <a:t>Изучение нуждаемости граждан в СУ в процессе мониторинга</a:t>
          </a:r>
          <a:endParaRPr lang="ru-RU" dirty="0"/>
        </a:p>
      </dgm:t>
    </dgm:pt>
    <dgm:pt modelId="{2DC8F9EB-0DC0-4C99-993F-4AEE3D5AC4AD}" type="parTrans" cxnId="{82C257ED-A2F8-422E-8E12-3965AEAF91E7}">
      <dgm:prSet/>
      <dgm:spPr/>
      <dgm:t>
        <a:bodyPr/>
        <a:lstStyle/>
        <a:p>
          <a:endParaRPr lang="ru-RU"/>
        </a:p>
      </dgm:t>
    </dgm:pt>
    <dgm:pt modelId="{6139621B-6012-49F3-9159-35568BA47EC3}" type="sibTrans" cxnId="{82C257ED-A2F8-422E-8E12-3965AEAF91E7}">
      <dgm:prSet/>
      <dgm:spPr/>
      <dgm:t>
        <a:bodyPr/>
        <a:lstStyle/>
        <a:p>
          <a:endParaRPr lang="ru-RU"/>
        </a:p>
      </dgm:t>
    </dgm:pt>
    <dgm:pt modelId="{213E48B7-794E-40B4-9CBF-0A53AE2D3E70}">
      <dgm:prSet phldrT="[Текст]"/>
      <dgm:spPr/>
      <dgm:t>
        <a:bodyPr/>
        <a:lstStyle/>
        <a:p>
          <a:r>
            <a:rPr lang="ru-RU" dirty="0" smtClean="0"/>
            <a:t>Межведомственный орган по формированию ГСЗ </a:t>
          </a:r>
          <a:endParaRPr lang="ru-RU" dirty="0"/>
        </a:p>
      </dgm:t>
    </dgm:pt>
    <dgm:pt modelId="{CD3D3C70-B0E9-4B25-B675-A853ABBD08F0}" type="parTrans" cxnId="{E714F8EA-810D-478B-8EEC-32F13E6E2F16}">
      <dgm:prSet/>
      <dgm:spPr/>
    </dgm:pt>
    <dgm:pt modelId="{6D211AA5-BF15-41BA-9B1A-0A23529A405C}" type="sibTrans" cxnId="{E714F8EA-810D-478B-8EEC-32F13E6E2F16}">
      <dgm:prSet/>
      <dgm:spPr/>
    </dgm:pt>
    <dgm:pt modelId="{89D3A94A-E7B1-489E-A8EA-A8D18D80E830}">
      <dgm:prSet/>
      <dgm:spPr/>
      <dgm:t>
        <a:bodyPr/>
        <a:lstStyle/>
        <a:p>
          <a:r>
            <a:rPr lang="ru-RU" dirty="0" smtClean="0"/>
            <a:t>Привлечение НГО, представляющих целевые группы, к формированию ГСЗ</a:t>
          </a:r>
          <a:endParaRPr lang="ru-RU" dirty="0"/>
        </a:p>
      </dgm:t>
    </dgm:pt>
    <dgm:pt modelId="{097B01D9-B1F2-4CF5-8919-2FE97789857A}" type="parTrans" cxnId="{D576C1EE-A411-46EE-B8CB-F2C8F558B626}">
      <dgm:prSet/>
      <dgm:spPr/>
    </dgm:pt>
    <dgm:pt modelId="{29EACC2A-D25C-478E-925A-F26D2D7EE6AE}" type="sibTrans" cxnId="{D576C1EE-A411-46EE-B8CB-F2C8F558B626}">
      <dgm:prSet/>
      <dgm:spPr/>
    </dgm:pt>
    <dgm:pt modelId="{9E0A3BAD-80C7-4EBD-B9A6-141A1FB6E901}">
      <dgm:prSet/>
      <dgm:spPr/>
      <dgm:t>
        <a:bodyPr/>
        <a:lstStyle/>
        <a:p>
          <a:r>
            <a:rPr lang="ru-RU" dirty="0" smtClean="0"/>
            <a:t>Принципы отбора получателей услуг при недостаточности ресурсов </a:t>
          </a:r>
          <a:endParaRPr lang="ru-RU" dirty="0"/>
        </a:p>
      </dgm:t>
    </dgm:pt>
    <dgm:pt modelId="{84558F84-E904-4A5D-A9D7-E65797087780}" type="parTrans" cxnId="{75AC2422-A201-4F96-82FA-0A95350C0014}">
      <dgm:prSet/>
      <dgm:spPr/>
    </dgm:pt>
    <dgm:pt modelId="{48C7F167-02A7-4AB9-91AD-1FE98565EB44}" type="sibTrans" cxnId="{75AC2422-A201-4F96-82FA-0A95350C0014}">
      <dgm:prSet/>
      <dgm:spPr/>
    </dgm:pt>
    <dgm:pt modelId="{7D6E2A62-1A9F-4C16-A201-58AC87BBE81C}" type="pres">
      <dgm:prSet presAssocID="{C8343797-5F88-43EA-8D79-FE7C821981A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C0E40C-2477-4294-BFCB-37EB73E399CB}" type="pres">
      <dgm:prSet presAssocID="{49E65F15-CE13-4E7D-B155-6A9027B9C201}" presName="linNode" presStyleCnt="0"/>
      <dgm:spPr/>
    </dgm:pt>
    <dgm:pt modelId="{A8892B8D-3561-4441-B16B-F8996045E6DF}" type="pres">
      <dgm:prSet presAssocID="{49E65F15-CE13-4E7D-B155-6A9027B9C201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6DBEF6-BC67-4388-9AF8-EB8B98112716}" type="pres">
      <dgm:prSet presAssocID="{49E65F15-CE13-4E7D-B155-6A9027B9C201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5E7F0A-5F53-4F62-84C0-9F0D262ABB88}" type="pres">
      <dgm:prSet presAssocID="{44EC17A7-396A-437E-9CDB-76B196B6B667}" presName="sp" presStyleCnt="0"/>
      <dgm:spPr/>
    </dgm:pt>
    <dgm:pt modelId="{1B98E6BE-6B86-47CD-8C25-C3A4FEDDCD4E}" type="pres">
      <dgm:prSet presAssocID="{0C2B1A9B-1808-4CD3-82E9-3019D5667A62}" presName="linNode" presStyleCnt="0"/>
      <dgm:spPr/>
    </dgm:pt>
    <dgm:pt modelId="{D9CD4E29-923D-478C-9C60-525B9F8F2459}" type="pres">
      <dgm:prSet presAssocID="{0C2B1A9B-1808-4CD3-82E9-3019D5667A62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E23D97-D4CB-4CE9-A68B-2CE2D11672E0}" type="pres">
      <dgm:prSet presAssocID="{0C2B1A9B-1808-4CD3-82E9-3019D5667A62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338B1C-2431-434F-916B-5F05692EEA14}" type="pres">
      <dgm:prSet presAssocID="{37EA08EC-4243-4A15-83B8-5720798A1CAE}" presName="sp" presStyleCnt="0"/>
      <dgm:spPr/>
    </dgm:pt>
    <dgm:pt modelId="{E65EA708-E7C0-454C-A02E-603C663202BD}" type="pres">
      <dgm:prSet presAssocID="{014E9151-ADB4-4038-975B-5F86F29DC27E}" presName="linNode" presStyleCnt="0"/>
      <dgm:spPr/>
    </dgm:pt>
    <dgm:pt modelId="{6DF6B1FA-AC7A-4980-BD4E-9BD2E5C59CF1}" type="pres">
      <dgm:prSet presAssocID="{014E9151-ADB4-4038-975B-5F86F29DC27E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B80D4F-7E6A-4FD9-8137-47B14064449D}" type="pres">
      <dgm:prSet presAssocID="{014E9151-ADB4-4038-975B-5F86F29DC27E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85202C-07A9-4888-807D-201C62F8084C}" type="pres">
      <dgm:prSet presAssocID="{0D159CE4-0FCE-43E5-A37D-E1928E29757C}" presName="sp" presStyleCnt="0"/>
      <dgm:spPr/>
    </dgm:pt>
    <dgm:pt modelId="{1BAA969E-6987-4FEA-9827-B16B50F17313}" type="pres">
      <dgm:prSet presAssocID="{4BF08302-B74F-446F-909E-61A385A2F537}" presName="linNode" presStyleCnt="0"/>
      <dgm:spPr/>
    </dgm:pt>
    <dgm:pt modelId="{8920591A-6E8C-4D70-BBD0-75FA8B0B326C}" type="pres">
      <dgm:prSet presAssocID="{4BF08302-B74F-446F-909E-61A385A2F537}" presName="parentText" presStyleLbl="node1" presStyleIdx="3" presStyleCnt="4" custLinFactNeighborY="-37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5F1B33-5244-4A8E-BD01-DD15DA8EAC54}" type="pres">
      <dgm:prSet presAssocID="{4BF08302-B74F-446F-909E-61A385A2F537}" presName="descendantText" presStyleLbl="alignAccFollowNode1" presStyleIdx="3" presStyleCnt="4" custLinFactNeighborX="0" custLinFactNeighborY="-19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808268-D3F4-422B-BBD8-D2EDE413CADF}" srcId="{C8343797-5F88-43EA-8D79-FE7C821981A3}" destId="{0C2B1A9B-1808-4CD3-82E9-3019D5667A62}" srcOrd="1" destOrd="0" parTransId="{6AD6A711-B032-4EE2-8D7C-8D647066CE0F}" sibTransId="{37EA08EC-4243-4A15-83B8-5720798A1CAE}"/>
    <dgm:cxn modelId="{562AFB8E-C95C-41BB-8BE5-71448B29AE89}" type="presOf" srcId="{25CC3400-71DA-4DC5-8D3E-1B951D127F02}" destId="{2F6DBEF6-BC67-4388-9AF8-EB8B98112716}" srcOrd="0" destOrd="1" presId="urn:microsoft.com/office/officeart/2005/8/layout/vList5"/>
    <dgm:cxn modelId="{E714F8EA-810D-478B-8EEC-32F13E6E2F16}" srcId="{0C2B1A9B-1808-4CD3-82E9-3019D5667A62}" destId="{213E48B7-794E-40B4-9CBF-0A53AE2D3E70}" srcOrd="2" destOrd="0" parTransId="{CD3D3C70-B0E9-4B25-B675-A853ABBD08F0}" sibTransId="{6D211AA5-BF15-41BA-9B1A-0A23529A405C}"/>
    <dgm:cxn modelId="{D75A9371-120E-4BA0-9CD9-08C73D8BF370}" srcId="{C8343797-5F88-43EA-8D79-FE7C821981A3}" destId="{4BF08302-B74F-446F-909E-61A385A2F537}" srcOrd="3" destOrd="0" parTransId="{B74A0BBE-5295-4933-92E3-62E85EFA9C34}" sibTransId="{F5DBA4BC-19FA-42C0-B403-C8F9D51D4CD7}"/>
    <dgm:cxn modelId="{071C0B24-764F-4F9F-AD8E-19839CD914F9}" srcId="{49E65F15-CE13-4E7D-B155-6A9027B9C201}" destId="{F18B97F4-2F78-4E1B-9B7A-A9D6E705CAB6}" srcOrd="0" destOrd="0" parTransId="{97609A07-6CD0-45EB-817C-697EE76992F9}" sibTransId="{7A888E36-10D8-481E-A691-A22317DBCED2}"/>
    <dgm:cxn modelId="{95CE7B52-ACD5-476B-9673-536120E94BBB}" type="presOf" srcId="{F4FD5044-E01B-4C47-A5D8-6C530688687B}" destId="{5FB80D4F-7E6A-4FD9-8137-47B14064449D}" srcOrd="0" destOrd="1" presId="urn:microsoft.com/office/officeart/2005/8/layout/vList5"/>
    <dgm:cxn modelId="{B5DCA9B9-2943-462B-9E00-883B046103DA}" srcId="{C8343797-5F88-43EA-8D79-FE7C821981A3}" destId="{014E9151-ADB4-4038-975B-5F86F29DC27E}" srcOrd="2" destOrd="0" parTransId="{B7D2A1CD-870E-4B33-B470-7DE9F209F231}" sibTransId="{0D159CE4-0FCE-43E5-A37D-E1928E29757C}"/>
    <dgm:cxn modelId="{75AC2422-A201-4F96-82FA-0A95350C0014}" srcId="{4BF08302-B74F-446F-909E-61A385A2F537}" destId="{9E0A3BAD-80C7-4EBD-B9A6-141A1FB6E901}" srcOrd="2" destOrd="0" parTransId="{84558F84-E904-4A5D-A9D7-E65797087780}" sibTransId="{48C7F167-02A7-4AB9-91AD-1FE98565EB44}"/>
    <dgm:cxn modelId="{B74F0323-F0B0-4E2B-B819-57D1FA6AB3DF}" type="presOf" srcId="{D562BC96-8023-4C78-A376-39DD9A4CD7FC}" destId="{2EE23D97-D4CB-4CE9-A68B-2CE2D11672E0}" srcOrd="0" destOrd="0" presId="urn:microsoft.com/office/officeart/2005/8/layout/vList5"/>
    <dgm:cxn modelId="{58DFEA50-7BD2-4454-8047-FF78ACBE8DA4}" type="presOf" srcId="{65F6DCD7-99F7-4339-BA37-69EE38E986CC}" destId="{2EE23D97-D4CB-4CE9-A68B-2CE2D11672E0}" srcOrd="0" destOrd="1" presId="urn:microsoft.com/office/officeart/2005/8/layout/vList5"/>
    <dgm:cxn modelId="{E4ED52A2-0C34-4846-BF7E-B3B97FAA5DDF}" type="presOf" srcId="{C8343797-5F88-43EA-8D79-FE7C821981A3}" destId="{7D6E2A62-1A9F-4C16-A201-58AC87BBE81C}" srcOrd="0" destOrd="0" presId="urn:microsoft.com/office/officeart/2005/8/layout/vList5"/>
    <dgm:cxn modelId="{D576C1EE-A411-46EE-B8CB-F2C8F558B626}" srcId="{4BF08302-B74F-446F-909E-61A385A2F537}" destId="{89D3A94A-E7B1-489E-A8EA-A8D18D80E830}" srcOrd="1" destOrd="0" parTransId="{097B01D9-B1F2-4CF5-8919-2FE97789857A}" sibTransId="{29EACC2A-D25C-478E-925A-F26D2D7EE6AE}"/>
    <dgm:cxn modelId="{82C257ED-A2F8-422E-8E12-3965AEAF91E7}" srcId="{4BF08302-B74F-446F-909E-61A385A2F537}" destId="{736A863D-7DD1-4D49-A7D8-B4DDF8230E47}" srcOrd="0" destOrd="0" parTransId="{2DC8F9EB-0DC0-4C99-993F-4AEE3D5AC4AD}" sibTransId="{6139621B-6012-49F3-9159-35568BA47EC3}"/>
    <dgm:cxn modelId="{9390F7BF-29A0-43F9-BEFA-E898AFB93BB0}" type="presOf" srcId="{49E65F15-CE13-4E7D-B155-6A9027B9C201}" destId="{A8892B8D-3561-4441-B16B-F8996045E6DF}" srcOrd="0" destOrd="0" presId="urn:microsoft.com/office/officeart/2005/8/layout/vList5"/>
    <dgm:cxn modelId="{1D9A15B8-03E5-4C15-B488-AE2738661D89}" type="presOf" srcId="{736A863D-7DD1-4D49-A7D8-B4DDF8230E47}" destId="{075F1B33-5244-4A8E-BD01-DD15DA8EAC54}" srcOrd="0" destOrd="0" presId="urn:microsoft.com/office/officeart/2005/8/layout/vList5"/>
    <dgm:cxn modelId="{075E3888-E2D2-4543-8DCC-DD98492A9BC3}" srcId="{C8343797-5F88-43EA-8D79-FE7C821981A3}" destId="{49E65F15-CE13-4E7D-B155-6A9027B9C201}" srcOrd="0" destOrd="0" parTransId="{1426D31F-7A7C-4FA5-9C74-9DCDD7AEB4DD}" sibTransId="{44EC17A7-396A-437E-9CDB-76B196B6B667}"/>
    <dgm:cxn modelId="{ED423BAB-98B2-4A3B-B4B3-1E0B43C478F7}" srcId="{0C2B1A9B-1808-4CD3-82E9-3019D5667A62}" destId="{65F6DCD7-99F7-4339-BA37-69EE38E986CC}" srcOrd="1" destOrd="0" parTransId="{E50FFB3A-3293-4A83-8403-DAA25612826C}" sibTransId="{1D716A9F-4FAB-4BD3-8080-CA489600A40A}"/>
    <dgm:cxn modelId="{4BEC04CC-4E45-4186-A679-AE091B6F4123}" srcId="{014E9151-ADB4-4038-975B-5F86F29DC27E}" destId="{F4FD5044-E01B-4C47-A5D8-6C530688687B}" srcOrd="1" destOrd="0" parTransId="{5AB319E4-0B8D-436B-9EA4-AC2800CC4237}" sibTransId="{3B1449E3-D6F5-4F66-A34E-EA069180A824}"/>
    <dgm:cxn modelId="{75C4BCC9-7771-4A8A-BC9A-FB6F123BABCF}" srcId="{0C2B1A9B-1808-4CD3-82E9-3019D5667A62}" destId="{D562BC96-8023-4C78-A376-39DD9A4CD7FC}" srcOrd="0" destOrd="0" parTransId="{C4587272-0AD5-40AC-A469-B79A2737091E}" sibTransId="{6E9B19EC-C047-41F1-A090-FCDEE9C8516D}"/>
    <dgm:cxn modelId="{EDFF4DFF-4138-418D-ACA8-86C7F77D5128}" srcId="{49E65F15-CE13-4E7D-B155-6A9027B9C201}" destId="{25CC3400-71DA-4DC5-8D3E-1B951D127F02}" srcOrd="1" destOrd="0" parTransId="{484AF530-EEA5-4DA7-A5F6-EB489CE0F784}" sibTransId="{458E4AC1-4606-42A2-8090-D76A67A3E16F}"/>
    <dgm:cxn modelId="{F269DAF6-3141-47D9-8E32-E597ECF18A77}" srcId="{014E9151-ADB4-4038-975B-5F86F29DC27E}" destId="{AF1D5C3F-4141-4988-9889-68822F74E9FC}" srcOrd="0" destOrd="0" parTransId="{62D5220F-0166-480C-92F7-E28D25ABFA79}" sibTransId="{0D05CE04-6375-4506-9C7F-11145938B137}"/>
    <dgm:cxn modelId="{9AE2FC75-FAF7-480F-AAFE-C375032F88B0}" type="presOf" srcId="{89D3A94A-E7B1-489E-A8EA-A8D18D80E830}" destId="{075F1B33-5244-4A8E-BD01-DD15DA8EAC54}" srcOrd="0" destOrd="1" presId="urn:microsoft.com/office/officeart/2005/8/layout/vList5"/>
    <dgm:cxn modelId="{DF0E6843-883E-492B-A225-53B124A1B39F}" type="presOf" srcId="{F18B97F4-2F78-4E1B-9B7A-A9D6E705CAB6}" destId="{2F6DBEF6-BC67-4388-9AF8-EB8B98112716}" srcOrd="0" destOrd="0" presId="urn:microsoft.com/office/officeart/2005/8/layout/vList5"/>
    <dgm:cxn modelId="{D5DAEE65-32C6-45AA-8468-738D236E1F64}" type="presOf" srcId="{0C2B1A9B-1808-4CD3-82E9-3019D5667A62}" destId="{D9CD4E29-923D-478C-9C60-525B9F8F2459}" srcOrd="0" destOrd="0" presId="urn:microsoft.com/office/officeart/2005/8/layout/vList5"/>
    <dgm:cxn modelId="{CE483254-22F0-4EE1-8AE3-5CDA09FB17E6}" type="presOf" srcId="{AF1D5C3F-4141-4988-9889-68822F74E9FC}" destId="{5FB80D4F-7E6A-4FD9-8137-47B14064449D}" srcOrd="0" destOrd="0" presId="urn:microsoft.com/office/officeart/2005/8/layout/vList5"/>
    <dgm:cxn modelId="{2516BBAA-C089-4D04-9135-E8AE800339D2}" type="presOf" srcId="{9E0A3BAD-80C7-4EBD-B9A6-141A1FB6E901}" destId="{075F1B33-5244-4A8E-BD01-DD15DA8EAC54}" srcOrd="0" destOrd="2" presId="urn:microsoft.com/office/officeart/2005/8/layout/vList5"/>
    <dgm:cxn modelId="{C8C42419-5051-46DE-B7D3-367585C79F64}" type="presOf" srcId="{213E48B7-794E-40B4-9CBF-0A53AE2D3E70}" destId="{2EE23D97-D4CB-4CE9-A68B-2CE2D11672E0}" srcOrd="0" destOrd="2" presId="urn:microsoft.com/office/officeart/2005/8/layout/vList5"/>
    <dgm:cxn modelId="{CEA0BB25-C57B-4A42-910D-5B6902A9A284}" type="presOf" srcId="{4BF08302-B74F-446F-909E-61A385A2F537}" destId="{8920591A-6E8C-4D70-BBD0-75FA8B0B326C}" srcOrd="0" destOrd="0" presId="urn:microsoft.com/office/officeart/2005/8/layout/vList5"/>
    <dgm:cxn modelId="{434C45DF-59A5-40E4-916C-24465D30B98B}" type="presOf" srcId="{014E9151-ADB4-4038-975B-5F86F29DC27E}" destId="{6DF6B1FA-AC7A-4980-BD4E-9BD2E5C59CF1}" srcOrd="0" destOrd="0" presId="urn:microsoft.com/office/officeart/2005/8/layout/vList5"/>
    <dgm:cxn modelId="{54BCC4F6-6D08-498B-9550-D89C9EF6CB31}" type="presParOf" srcId="{7D6E2A62-1A9F-4C16-A201-58AC87BBE81C}" destId="{56C0E40C-2477-4294-BFCB-37EB73E399CB}" srcOrd="0" destOrd="0" presId="urn:microsoft.com/office/officeart/2005/8/layout/vList5"/>
    <dgm:cxn modelId="{252A8992-49A4-4B11-915E-8862E81021D3}" type="presParOf" srcId="{56C0E40C-2477-4294-BFCB-37EB73E399CB}" destId="{A8892B8D-3561-4441-B16B-F8996045E6DF}" srcOrd="0" destOrd="0" presId="urn:microsoft.com/office/officeart/2005/8/layout/vList5"/>
    <dgm:cxn modelId="{C7D2783C-A95A-42DD-8EB6-A42794364BBA}" type="presParOf" srcId="{56C0E40C-2477-4294-BFCB-37EB73E399CB}" destId="{2F6DBEF6-BC67-4388-9AF8-EB8B98112716}" srcOrd="1" destOrd="0" presId="urn:microsoft.com/office/officeart/2005/8/layout/vList5"/>
    <dgm:cxn modelId="{7228916D-6569-4D99-88C9-1CD925659C4C}" type="presParOf" srcId="{7D6E2A62-1A9F-4C16-A201-58AC87BBE81C}" destId="{E85E7F0A-5F53-4F62-84C0-9F0D262ABB88}" srcOrd="1" destOrd="0" presId="urn:microsoft.com/office/officeart/2005/8/layout/vList5"/>
    <dgm:cxn modelId="{5D5D4C26-65CF-40C6-9B4D-33F5AF729B50}" type="presParOf" srcId="{7D6E2A62-1A9F-4C16-A201-58AC87BBE81C}" destId="{1B98E6BE-6B86-47CD-8C25-C3A4FEDDCD4E}" srcOrd="2" destOrd="0" presId="urn:microsoft.com/office/officeart/2005/8/layout/vList5"/>
    <dgm:cxn modelId="{47C4C082-67C5-4953-AA82-247F844EAD3E}" type="presParOf" srcId="{1B98E6BE-6B86-47CD-8C25-C3A4FEDDCD4E}" destId="{D9CD4E29-923D-478C-9C60-525B9F8F2459}" srcOrd="0" destOrd="0" presId="urn:microsoft.com/office/officeart/2005/8/layout/vList5"/>
    <dgm:cxn modelId="{FD07940F-ACF1-4712-9DE0-6100529BA9C7}" type="presParOf" srcId="{1B98E6BE-6B86-47CD-8C25-C3A4FEDDCD4E}" destId="{2EE23D97-D4CB-4CE9-A68B-2CE2D11672E0}" srcOrd="1" destOrd="0" presId="urn:microsoft.com/office/officeart/2005/8/layout/vList5"/>
    <dgm:cxn modelId="{0D0C0230-9AB8-4F49-A5F7-CDF27F217820}" type="presParOf" srcId="{7D6E2A62-1A9F-4C16-A201-58AC87BBE81C}" destId="{C1338B1C-2431-434F-916B-5F05692EEA14}" srcOrd="3" destOrd="0" presId="urn:microsoft.com/office/officeart/2005/8/layout/vList5"/>
    <dgm:cxn modelId="{887B5A6F-FCDB-4D9A-8699-6F1A6D9D67F1}" type="presParOf" srcId="{7D6E2A62-1A9F-4C16-A201-58AC87BBE81C}" destId="{E65EA708-E7C0-454C-A02E-603C663202BD}" srcOrd="4" destOrd="0" presId="urn:microsoft.com/office/officeart/2005/8/layout/vList5"/>
    <dgm:cxn modelId="{7A28F377-E224-4A7C-B7C1-BA619307B6C3}" type="presParOf" srcId="{E65EA708-E7C0-454C-A02E-603C663202BD}" destId="{6DF6B1FA-AC7A-4980-BD4E-9BD2E5C59CF1}" srcOrd="0" destOrd="0" presId="urn:microsoft.com/office/officeart/2005/8/layout/vList5"/>
    <dgm:cxn modelId="{690A6F51-EE18-4D1D-A3AB-295AA7217A7C}" type="presParOf" srcId="{E65EA708-E7C0-454C-A02E-603C663202BD}" destId="{5FB80D4F-7E6A-4FD9-8137-47B14064449D}" srcOrd="1" destOrd="0" presId="urn:microsoft.com/office/officeart/2005/8/layout/vList5"/>
    <dgm:cxn modelId="{963A1463-677A-474E-8743-8E67C5E4AF9B}" type="presParOf" srcId="{7D6E2A62-1A9F-4C16-A201-58AC87BBE81C}" destId="{6B85202C-07A9-4888-807D-201C62F8084C}" srcOrd="5" destOrd="0" presId="urn:microsoft.com/office/officeart/2005/8/layout/vList5"/>
    <dgm:cxn modelId="{34B390E9-78CF-4BAA-AFA1-30588D17A2A5}" type="presParOf" srcId="{7D6E2A62-1A9F-4C16-A201-58AC87BBE81C}" destId="{1BAA969E-6987-4FEA-9827-B16B50F17313}" srcOrd="6" destOrd="0" presId="urn:microsoft.com/office/officeart/2005/8/layout/vList5"/>
    <dgm:cxn modelId="{7442DBF6-3C0B-4950-ADD2-745DDC21A424}" type="presParOf" srcId="{1BAA969E-6987-4FEA-9827-B16B50F17313}" destId="{8920591A-6E8C-4D70-BBD0-75FA8B0B326C}" srcOrd="0" destOrd="0" presId="urn:microsoft.com/office/officeart/2005/8/layout/vList5"/>
    <dgm:cxn modelId="{75217F0C-0750-43EC-B861-90CB43F78B87}" type="presParOf" srcId="{1BAA969E-6987-4FEA-9827-B16B50F17313}" destId="{075F1B33-5244-4A8E-BD01-DD15DA8EAC5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33AC53-3C18-4650-906C-7550E052F706}" type="doc">
      <dgm:prSet loTypeId="urn:microsoft.com/office/officeart/2005/8/layout/hierarchy4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0CBCFF5-EDFB-4269-A835-CC7F09456537}">
      <dgm:prSet phldrT="[Текст]"/>
      <dgm:spPr/>
      <dgm:t>
        <a:bodyPr/>
        <a:lstStyle/>
        <a:p>
          <a:r>
            <a:rPr lang="ru-RU" dirty="0" smtClean="0"/>
            <a:t>Варианты и сроки формирования ГСЗ</a:t>
          </a:r>
          <a:endParaRPr lang="ru-RU" dirty="0"/>
        </a:p>
      </dgm:t>
    </dgm:pt>
    <dgm:pt modelId="{150CA117-3F26-44C4-B3CC-AF5B0D03E902}" type="parTrans" cxnId="{DD0AA4DF-D551-4EA7-8D32-AE831D5876EB}">
      <dgm:prSet/>
      <dgm:spPr/>
      <dgm:t>
        <a:bodyPr/>
        <a:lstStyle/>
        <a:p>
          <a:endParaRPr lang="ru-RU"/>
        </a:p>
      </dgm:t>
    </dgm:pt>
    <dgm:pt modelId="{2F566BE7-8666-4726-B316-AF4114E615CC}" type="sibTrans" cxnId="{DD0AA4DF-D551-4EA7-8D32-AE831D5876EB}">
      <dgm:prSet/>
      <dgm:spPr/>
      <dgm:t>
        <a:bodyPr/>
        <a:lstStyle/>
        <a:p>
          <a:endParaRPr lang="ru-RU"/>
        </a:p>
      </dgm:t>
    </dgm:pt>
    <dgm:pt modelId="{44864033-1FDC-4FC1-8563-8CF89D808462}">
      <dgm:prSet phldrT="[Текст]" custT="1"/>
      <dgm:spPr/>
      <dgm:t>
        <a:bodyPr/>
        <a:lstStyle/>
        <a:p>
          <a:r>
            <a:rPr lang="ru-RU" sz="1600" dirty="0" smtClean="0"/>
            <a:t>При разработке предложений в соотв. мероприятия государственных или отраслевых программ (подпрограмм)</a:t>
          </a:r>
          <a:endParaRPr lang="ru-RU" sz="1600" dirty="0"/>
        </a:p>
      </dgm:t>
    </dgm:pt>
    <dgm:pt modelId="{41B4E257-D4D8-47C7-ACCC-ED177D6DA044}" type="parTrans" cxnId="{F743165A-1619-4712-AC9A-AEFEDBD74E43}">
      <dgm:prSet/>
      <dgm:spPr/>
      <dgm:t>
        <a:bodyPr/>
        <a:lstStyle/>
        <a:p>
          <a:endParaRPr lang="ru-RU"/>
        </a:p>
      </dgm:t>
    </dgm:pt>
    <dgm:pt modelId="{05F5486A-2358-4BF0-800E-6869DA7CC977}" type="sibTrans" cxnId="{F743165A-1619-4712-AC9A-AEFEDBD74E43}">
      <dgm:prSet/>
      <dgm:spPr/>
      <dgm:t>
        <a:bodyPr/>
        <a:lstStyle/>
        <a:p>
          <a:endParaRPr lang="ru-RU"/>
        </a:p>
      </dgm:t>
    </dgm:pt>
    <dgm:pt modelId="{9BD9E694-590C-4D99-AC0C-98D09B4729D9}">
      <dgm:prSet phldrT="[Текст]"/>
      <dgm:spPr/>
      <dgm:t>
        <a:bodyPr/>
        <a:lstStyle/>
        <a:p>
          <a:r>
            <a:rPr lang="ru-RU" dirty="0" smtClean="0"/>
            <a:t>При разработке предложений в соотв. мероприятия (планы мероприятий) региональных программ, в </a:t>
          </a:r>
          <a:r>
            <a:rPr lang="ru-RU" dirty="0" err="1" smtClean="0"/>
            <a:t>т.ч</a:t>
          </a:r>
          <a:r>
            <a:rPr lang="ru-RU" dirty="0" smtClean="0"/>
            <a:t>. на стадии реализации мероприятий государственных или отраслевых программ (подпрограмм)</a:t>
          </a:r>
          <a:endParaRPr lang="ru-RU" dirty="0"/>
        </a:p>
      </dgm:t>
    </dgm:pt>
    <dgm:pt modelId="{2EA760D8-D7B0-44D7-9D5A-799F18FF2365}" type="parTrans" cxnId="{AB252234-42FE-4671-A4E1-35DA862F4C92}">
      <dgm:prSet/>
      <dgm:spPr/>
      <dgm:t>
        <a:bodyPr/>
        <a:lstStyle/>
        <a:p>
          <a:endParaRPr lang="ru-RU"/>
        </a:p>
      </dgm:t>
    </dgm:pt>
    <dgm:pt modelId="{669449C7-A6F1-4290-AD0F-13AE4427F1C0}" type="sibTrans" cxnId="{AB252234-42FE-4671-A4E1-35DA862F4C92}">
      <dgm:prSet/>
      <dgm:spPr/>
      <dgm:t>
        <a:bodyPr/>
        <a:lstStyle/>
        <a:p>
          <a:endParaRPr lang="ru-RU"/>
        </a:p>
      </dgm:t>
    </dgm:pt>
    <dgm:pt modelId="{24AEBC92-04EB-4401-912A-ACB3B2566762}">
      <dgm:prSet phldrT="[Текст]"/>
      <dgm:spPr/>
      <dgm:t>
        <a:bodyPr/>
        <a:lstStyle/>
        <a:p>
          <a:r>
            <a:rPr lang="ru-RU" dirty="0" smtClean="0"/>
            <a:t>Уровни формирования ГСЗ</a:t>
          </a:r>
          <a:endParaRPr lang="ru-RU" dirty="0"/>
        </a:p>
      </dgm:t>
    </dgm:pt>
    <dgm:pt modelId="{CF37EF19-4C57-41A8-B5D8-6DC2C7B504C2}" type="parTrans" cxnId="{56AB70BC-708A-4D53-8A24-58350486F7EA}">
      <dgm:prSet/>
      <dgm:spPr/>
      <dgm:t>
        <a:bodyPr/>
        <a:lstStyle/>
        <a:p>
          <a:endParaRPr lang="ru-RU"/>
        </a:p>
      </dgm:t>
    </dgm:pt>
    <dgm:pt modelId="{6A5E57E0-8D97-4A00-BEC9-117AA22D7C96}" type="sibTrans" cxnId="{56AB70BC-708A-4D53-8A24-58350486F7EA}">
      <dgm:prSet/>
      <dgm:spPr/>
      <dgm:t>
        <a:bodyPr/>
        <a:lstStyle/>
        <a:p>
          <a:endParaRPr lang="ru-RU"/>
        </a:p>
      </dgm:t>
    </dgm:pt>
    <dgm:pt modelId="{7E72CEB9-E8FE-4B6A-A658-0050A185F83E}">
      <dgm:prSet phldrT="[Текст]" custT="1"/>
      <dgm:spPr/>
      <dgm:t>
        <a:bodyPr/>
        <a:lstStyle/>
        <a:p>
          <a:r>
            <a:rPr lang="ru-RU" sz="2400" dirty="0" smtClean="0"/>
            <a:t>Районный</a:t>
          </a:r>
        </a:p>
        <a:p>
          <a:r>
            <a:rPr lang="ru-RU" sz="2400" dirty="0" smtClean="0"/>
            <a:t>(района г. Минска)</a:t>
          </a:r>
          <a:endParaRPr lang="ru-RU" sz="2400" dirty="0"/>
        </a:p>
      </dgm:t>
    </dgm:pt>
    <dgm:pt modelId="{67A7B8A1-4A45-43CF-89B9-2CFD59D2B432}" type="parTrans" cxnId="{E6BD3E9A-7427-4157-B645-686000C5CDEF}">
      <dgm:prSet/>
      <dgm:spPr/>
      <dgm:t>
        <a:bodyPr/>
        <a:lstStyle/>
        <a:p>
          <a:endParaRPr lang="ru-RU"/>
        </a:p>
      </dgm:t>
    </dgm:pt>
    <dgm:pt modelId="{54D1C340-A75E-48A0-BFAE-19494B37C1D9}" type="sibTrans" cxnId="{E6BD3E9A-7427-4157-B645-686000C5CDEF}">
      <dgm:prSet/>
      <dgm:spPr/>
      <dgm:t>
        <a:bodyPr/>
        <a:lstStyle/>
        <a:p>
          <a:endParaRPr lang="ru-RU"/>
        </a:p>
      </dgm:t>
    </dgm:pt>
    <dgm:pt modelId="{C14AB526-2B01-4C53-A642-5B3F1883AE62}">
      <dgm:prSet custT="1"/>
      <dgm:spPr/>
      <dgm:t>
        <a:bodyPr/>
        <a:lstStyle/>
        <a:p>
          <a:r>
            <a:rPr lang="ru-RU" sz="2400" dirty="0" smtClean="0"/>
            <a:t>Областной</a:t>
          </a:r>
          <a:br>
            <a:rPr lang="ru-RU" sz="2400" dirty="0" smtClean="0"/>
          </a:br>
          <a:r>
            <a:rPr lang="ru-RU" sz="2400" dirty="0" smtClean="0"/>
            <a:t>(г. Минска)</a:t>
          </a:r>
          <a:endParaRPr lang="ru-RU" sz="2400" dirty="0"/>
        </a:p>
      </dgm:t>
    </dgm:pt>
    <dgm:pt modelId="{BDDCBEF8-B244-43F3-A5FA-92303C1CE8E8}" type="parTrans" cxnId="{BC9AA1DB-4887-4DB3-A77B-FB65AA492C2E}">
      <dgm:prSet/>
      <dgm:spPr/>
      <dgm:t>
        <a:bodyPr/>
        <a:lstStyle/>
        <a:p>
          <a:endParaRPr lang="ru-RU"/>
        </a:p>
      </dgm:t>
    </dgm:pt>
    <dgm:pt modelId="{21B0DC0B-E90A-4B60-8734-D12C58C6CAB9}" type="sibTrans" cxnId="{BC9AA1DB-4887-4DB3-A77B-FB65AA492C2E}">
      <dgm:prSet/>
      <dgm:spPr/>
      <dgm:t>
        <a:bodyPr/>
        <a:lstStyle/>
        <a:p>
          <a:endParaRPr lang="ru-RU"/>
        </a:p>
      </dgm:t>
    </dgm:pt>
    <dgm:pt modelId="{618DD93E-2545-4A6D-9602-BA2F5D69C38F}">
      <dgm:prSet phldrT="[Текст]"/>
      <dgm:spPr/>
      <dgm:t>
        <a:bodyPr/>
        <a:lstStyle/>
        <a:p>
          <a:r>
            <a:rPr lang="ru-RU" dirty="0" smtClean="0"/>
            <a:t>Орган, осуществляющий формирование ГСЗ -</a:t>
          </a:r>
        </a:p>
        <a:p>
          <a:r>
            <a:rPr lang="ru-RU" dirty="0" smtClean="0"/>
            <a:t>Районный (областной) коллегиальный межведомственный орган по вопросам ГСЗ</a:t>
          </a:r>
          <a:r>
            <a:rPr lang="en-US" dirty="0" smtClean="0"/>
            <a:t>.</a:t>
          </a:r>
          <a:r>
            <a:rPr lang="ru-RU" dirty="0" smtClean="0"/>
            <a:t> Его состав и функции</a:t>
          </a:r>
          <a:endParaRPr lang="ru-RU" dirty="0"/>
        </a:p>
      </dgm:t>
    </dgm:pt>
    <dgm:pt modelId="{C6CDBA87-11CF-4088-B3EB-B2FA821B9FEE}" type="sibTrans" cxnId="{9317F938-5FE1-4107-A3E1-EA1EA0D2D8B8}">
      <dgm:prSet/>
      <dgm:spPr/>
      <dgm:t>
        <a:bodyPr/>
        <a:lstStyle/>
        <a:p>
          <a:endParaRPr lang="ru-RU"/>
        </a:p>
      </dgm:t>
    </dgm:pt>
    <dgm:pt modelId="{436E8819-82E3-4DCC-BC61-F0F0447A7CF3}" type="parTrans" cxnId="{9317F938-5FE1-4107-A3E1-EA1EA0D2D8B8}">
      <dgm:prSet/>
      <dgm:spPr/>
      <dgm:t>
        <a:bodyPr/>
        <a:lstStyle/>
        <a:p>
          <a:endParaRPr lang="ru-RU"/>
        </a:p>
      </dgm:t>
    </dgm:pt>
    <dgm:pt modelId="{0E881B69-2363-455A-8979-467B8232B8DA}" type="pres">
      <dgm:prSet presAssocID="{CD33AC53-3C18-4650-906C-7550E052F70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ADF9FA6-88B1-4501-BE13-C8EA0FB653EE}" type="pres">
      <dgm:prSet presAssocID="{618DD93E-2545-4A6D-9602-BA2F5D69C38F}" presName="vertOne" presStyleCnt="0"/>
      <dgm:spPr/>
    </dgm:pt>
    <dgm:pt modelId="{0FDB260C-1914-4EFC-BACD-65370ACCD5AE}" type="pres">
      <dgm:prSet presAssocID="{618DD93E-2545-4A6D-9602-BA2F5D69C38F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33B814-35C7-4CD7-B5A8-5E881230800A}" type="pres">
      <dgm:prSet presAssocID="{618DD93E-2545-4A6D-9602-BA2F5D69C38F}" presName="parTransOne" presStyleCnt="0"/>
      <dgm:spPr/>
    </dgm:pt>
    <dgm:pt modelId="{0DA9E2C0-7744-45B7-904D-0DDD149425DD}" type="pres">
      <dgm:prSet presAssocID="{618DD93E-2545-4A6D-9602-BA2F5D69C38F}" presName="horzOne" presStyleCnt="0"/>
      <dgm:spPr/>
    </dgm:pt>
    <dgm:pt modelId="{698A643C-EC92-478F-A308-51D3A9D11BC5}" type="pres">
      <dgm:prSet presAssocID="{00CBCFF5-EDFB-4269-A835-CC7F09456537}" presName="vertTwo" presStyleCnt="0"/>
      <dgm:spPr/>
    </dgm:pt>
    <dgm:pt modelId="{A72FF4E5-6A45-40B4-A60D-EF0422572B02}" type="pres">
      <dgm:prSet presAssocID="{00CBCFF5-EDFB-4269-A835-CC7F09456537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E9BEEC-420C-4FB3-926F-423F1A5891D3}" type="pres">
      <dgm:prSet presAssocID="{00CBCFF5-EDFB-4269-A835-CC7F09456537}" presName="parTransTwo" presStyleCnt="0"/>
      <dgm:spPr/>
    </dgm:pt>
    <dgm:pt modelId="{931F5BAC-1425-45B2-9412-DAF5C588749F}" type="pres">
      <dgm:prSet presAssocID="{00CBCFF5-EDFB-4269-A835-CC7F09456537}" presName="horzTwo" presStyleCnt="0"/>
      <dgm:spPr/>
    </dgm:pt>
    <dgm:pt modelId="{8ABC051C-B625-4974-BD70-FCED91905B47}" type="pres">
      <dgm:prSet presAssocID="{44864033-1FDC-4FC1-8563-8CF89D808462}" presName="vertThree" presStyleCnt="0"/>
      <dgm:spPr/>
    </dgm:pt>
    <dgm:pt modelId="{09BE0B92-AAB1-4142-A82A-2638D59C9C38}" type="pres">
      <dgm:prSet presAssocID="{44864033-1FDC-4FC1-8563-8CF89D808462}" presName="txThre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519B368-31AB-4295-BA60-09E8F3D0F3D5}" type="pres">
      <dgm:prSet presAssocID="{44864033-1FDC-4FC1-8563-8CF89D808462}" presName="horzThree" presStyleCnt="0"/>
      <dgm:spPr/>
    </dgm:pt>
    <dgm:pt modelId="{785F9E7B-E45C-4CC3-B4F7-E5E033A7CB7A}" type="pres">
      <dgm:prSet presAssocID="{05F5486A-2358-4BF0-800E-6869DA7CC977}" presName="sibSpaceThree" presStyleCnt="0"/>
      <dgm:spPr/>
    </dgm:pt>
    <dgm:pt modelId="{6773D7E1-8D05-456A-928A-CFCA6CB413C1}" type="pres">
      <dgm:prSet presAssocID="{9BD9E694-590C-4D99-AC0C-98D09B4729D9}" presName="vertThree" presStyleCnt="0"/>
      <dgm:spPr/>
    </dgm:pt>
    <dgm:pt modelId="{D5431C3A-DFBF-42F1-BB5A-FD56E07D80DA}" type="pres">
      <dgm:prSet presAssocID="{9BD9E694-590C-4D99-AC0C-98D09B4729D9}" presName="txThre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AA7F6A-431A-4A5C-809B-B0156FAC5702}" type="pres">
      <dgm:prSet presAssocID="{9BD9E694-590C-4D99-AC0C-98D09B4729D9}" presName="horzThree" presStyleCnt="0"/>
      <dgm:spPr/>
    </dgm:pt>
    <dgm:pt modelId="{13F552DA-2EDA-41B7-BA61-C173E4ABAF64}" type="pres">
      <dgm:prSet presAssocID="{2F566BE7-8666-4726-B316-AF4114E615CC}" presName="sibSpaceTwo" presStyleCnt="0"/>
      <dgm:spPr/>
    </dgm:pt>
    <dgm:pt modelId="{D998C3C2-B49B-41AD-9D24-973EA3323532}" type="pres">
      <dgm:prSet presAssocID="{24AEBC92-04EB-4401-912A-ACB3B2566762}" presName="vertTwo" presStyleCnt="0"/>
      <dgm:spPr/>
    </dgm:pt>
    <dgm:pt modelId="{D71E4886-7C41-4925-B816-00FB69546894}" type="pres">
      <dgm:prSet presAssocID="{24AEBC92-04EB-4401-912A-ACB3B2566762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A466C6-25EB-460C-A3B5-FDCCE7A265A3}" type="pres">
      <dgm:prSet presAssocID="{24AEBC92-04EB-4401-912A-ACB3B2566762}" presName="parTransTwo" presStyleCnt="0"/>
      <dgm:spPr/>
    </dgm:pt>
    <dgm:pt modelId="{85AB616D-AC88-4521-8925-F64CCBD1475D}" type="pres">
      <dgm:prSet presAssocID="{24AEBC92-04EB-4401-912A-ACB3B2566762}" presName="horzTwo" presStyleCnt="0"/>
      <dgm:spPr/>
    </dgm:pt>
    <dgm:pt modelId="{7C0C8E16-D317-4D0F-AADE-12E09DC4AEF8}" type="pres">
      <dgm:prSet presAssocID="{7E72CEB9-E8FE-4B6A-A658-0050A185F83E}" presName="vertThree" presStyleCnt="0"/>
      <dgm:spPr/>
    </dgm:pt>
    <dgm:pt modelId="{05D11EAE-DF65-4502-A524-701F3DD0C75B}" type="pres">
      <dgm:prSet presAssocID="{7E72CEB9-E8FE-4B6A-A658-0050A185F83E}" presName="txThre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D10BFA-1050-4B2C-8C30-8033312C25BB}" type="pres">
      <dgm:prSet presAssocID="{7E72CEB9-E8FE-4B6A-A658-0050A185F83E}" presName="horzThree" presStyleCnt="0"/>
      <dgm:spPr/>
    </dgm:pt>
    <dgm:pt modelId="{B3AF5B9D-FAC6-46F0-A434-E1421E7BD0A8}" type="pres">
      <dgm:prSet presAssocID="{54D1C340-A75E-48A0-BFAE-19494B37C1D9}" presName="sibSpaceThree" presStyleCnt="0"/>
      <dgm:spPr/>
    </dgm:pt>
    <dgm:pt modelId="{6746FC47-5BD6-42D4-A8F4-58C0B0F0360C}" type="pres">
      <dgm:prSet presAssocID="{C14AB526-2B01-4C53-A642-5B3F1883AE62}" presName="vertThree" presStyleCnt="0"/>
      <dgm:spPr/>
    </dgm:pt>
    <dgm:pt modelId="{08B4BFB1-9735-42E0-877B-9A992FA8A1C3}" type="pres">
      <dgm:prSet presAssocID="{C14AB526-2B01-4C53-A642-5B3F1883AE62}" presName="txThre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FC9145-DBC3-48D9-9013-4108BC37C01C}" type="pres">
      <dgm:prSet presAssocID="{C14AB526-2B01-4C53-A642-5B3F1883AE62}" presName="horzThree" presStyleCnt="0"/>
      <dgm:spPr/>
    </dgm:pt>
  </dgm:ptLst>
  <dgm:cxnLst>
    <dgm:cxn modelId="{56AB70BC-708A-4D53-8A24-58350486F7EA}" srcId="{618DD93E-2545-4A6D-9602-BA2F5D69C38F}" destId="{24AEBC92-04EB-4401-912A-ACB3B2566762}" srcOrd="1" destOrd="0" parTransId="{CF37EF19-4C57-41A8-B5D8-6DC2C7B504C2}" sibTransId="{6A5E57E0-8D97-4A00-BEC9-117AA22D7C96}"/>
    <dgm:cxn modelId="{AA985AA5-4984-4103-9356-DE64E6D96C81}" type="presOf" srcId="{44864033-1FDC-4FC1-8563-8CF89D808462}" destId="{09BE0B92-AAB1-4142-A82A-2638D59C9C38}" srcOrd="0" destOrd="0" presId="urn:microsoft.com/office/officeart/2005/8/layout/hierarchy4"/>
    <dgm:cxn modelId="{03EED9F8-0923-4400-BF20-2264A2924792}" type="presOf" srcId="{00CBCFF5-EDFB-4269-A835-CC7F09456537}" destId="{A72FF4E5-6A45-40B4-A60D-EF0422572B02}" srcOrd="0" destOrd="0" presId="urn:microsoft.com/office/officeart/2005/8/layout/hierarchy4"/>
    <dgm:cxn modelId="{AB252234-42FE-4671-A4E1-35DA862F4C92}" srcId="{00CBCFF5-EDFB-4269-A835-CC7F09456537}" destId="{9BD9E694-590C-4D99-AC0C-98D09B4729D9}" srcOrd="1" destOrd="0" parTransId="{2EA760D8-D7B0-44D7-9D5A-799F18FF2365}" sibTransId="{669449C7-A6F1-4290-AD0F-13AE4427F1C0}"/>
    <dgm:cxn modelId="{57559413-07D8-47F1-B4EC-DB0AB8C6CD1B}" type="presOf" srcId="{CD33AC53-3C18-4650-906C-7550E052F706}" destId="{0E881B69-2363-455A-8979-467B8232B8DA}" srcOrd="0" destOrd="0" presId="urn:microsoft.com/office/officeart/2005/8/layout/hierarchy4"/>
    <dgm:cxn modelId="{F743165A-1619-4712-AC9A-AEFEDBD74E43}" srcId="{00CBCFF5-EDFB-4269-A835-CC7F09456537}" destId="{44864033-1FDC-4FC1-8563-8CF89D808462}" srcOrd="0" destOrd="0" parTransId="{41B4E257-D4D8-47C7-ACCC-ED177D6DA044}" sibTransId="{05F5486A-2358-4BF0-800E-6869DA7CC977}"/>
    <dgm:cxn modelId="{6D6AB3DC-61D3-43EB-B690-1CEA8693B7B5}" type="presOf" srcId="{C14AB526-2B01-4C53-A642-5B3F1883AE62}" destId="{08B4BFB1-9735-42E0-877B-9A992FA8A1C3}" srcOrd="0" destOrd="0" presId="urn:microsoft.com/office/officeart/2005/8/layout/hierarchy4"/>
    <dgm:cxn modelId="{DD0AA4DF-D551-4EA7-8D32-AE831D5876EB}" srcId="{618DD93E-2545-4A6D-9602-BA2F5D69C38F}" destId="{00CBCFF5-EDFB-4269-A835-CC7F09456537}" srcOrd="0" destOrd="0" parTransId="{150CA117-3F26-44C4-B3CC-AF5B0D03E902}" sibTransId="{2F566BE7-8666-4726-B316-AF4114E615CC}"/>
    <dgm:cxn modelId="{E6BD3E9A-7427-4157-B645-686000C5CDEF}" srcId="{24AEBC92-04EB-4401-912A-ACB3B2566762}" destId="{7E72CEB9-E8FE-4B6A-A658-0050A185F83E}" srcOrd="0" destOrd="0" parTransId="{67A7B8A1-4A45-43CF-89B9-2CFD59D2B432}" sibTransId="{54D1C340-A75E-48A0-BFAE-19494B37C1D9}"/>
    <dgm:cxn modelId="{9317F938-5FE1-4107-A3E1-EA1EA0D2D8B8}" srcId="{CD33AC53-3C18-4650-906C-7550E052F706}" destId="{618DD93E-2545-4A6D-9602-BA2F5D69C38F}" srcOrd="0" destOrd="0" parTransId="{436E8819-82E3-4DCC-BC61-F0F0447A7CF3}" sibTransId="{C6CDBA87-11CF-4088-B3EB-B2FA821B9FEE}"/>
    <dgm:cxn modelId="{122DC0F5-B2B3-4BCA-B0ED-4E8061C55D08}" type="presOf" srcId="{24AEBC92-04EB-4401-912A-ACB3B2566762}" destId="{D71E4886-7C41-4925-B816-00FB69546894}" srcOrd="0" destOrd="0" presId="urn:microsoft.com/office/officeart/2005/8/layout/hierarchy4"/>
    <dgm:cxn modelId="{F1B54C35-5E17-47CD-AB8B-F9C5061B4F2F}" type="presOf" srcId="{618DD93E-2545-4A6D-9602-BA2F5D69C38F}" destId="{0FDB260C-1914-4EFC-BACD-65370ACCD5AE}" srcOrd="0" destOrd="0" presId="urn:microsoft.com/office/officeart/2005/8/layout/hierarchy4"/>
    <dgm:cxn modelId="{E3EC1CE8-D46D-47D1-9E0B-A6CC88A6FC5F}" type="presOf" srcId="{7E72CEB9-E8FE-4B6A-A658-0050A185F83E}" destId="{05D11EAE-DF65-4502-A524-701F3DD0C75B}" srcOrd="0" destOrd="0" presId="urn:microsoft.com/office/officeart/2005/8/layout/hierarchy4"/>
    <dgm:cxn modelId="{914F7908-19B0-4A45-886D-E4C409F49C79}" type="presOf" srcId="{9BD9E694-590C-4D99-AC0C-98D09B4729D9}" destId="{D5431C3A-DFBF-42F1-BB5A-FD56E07D80DA}" srcOrd="0" destOrd="0" presId="urn:microsoft.com/office/officeart/2005/8/layout/hierarchy4"/>
    <dgm:cxn modelId="{BC9AA1DB-4887-4DB3-A77B-FB65AA492C2E}" srcId="{24AEBC92-04EB-4401-912A-ACB3B2566762}" destId="{C14AB526-2B01-4C53-A642-5B3F1883AE62}" srcOrd="1" destOrd="0" parTransId="{BDDCBEF8-B244-43F3-A5FA-92303C1CE8E8}" sibTransId="{21B0DC0B-E90A-4B60-8734-D12C58C6CAB9}"/>
    <dgm:cxn modelId="{97327E79-6E28-4F8D-9F77-FE4B1122C4E1}" type="presParOf" srcId="{0E881B69-2363-455A-8979-467B8232B8DA}" destId="{9ADF9FA6-88B1-4501-BE13-C8EA0FB653EE}" srcOrd="0" destOrd="0" presId="urn:microsoft.com/office/officeart/2005/8/layout/hierarchy4"/>
    <dgm:cxn modelId="{DBAC13F5-CE3D-4537-903E-781D2B95120A}" type="presParOf" srcId="{9ADF9FA6-88B1-4501-BE13-C8EA0FB653EE}" destId="{0FDB260C-1914-4EFC-BACD-65370ACCD5AE}" srcOrd="0" destOrd="0" presId="urn:microsoft.com/office/officeart/2005/8/layout/hierarchy4"/>
    <dgm:cxn modelId="{6D00D476-F5A6-4E0B-8CB5-C7CCB791FA58}" type="presParOf" srcId="{9ADF9FA6-88B1-4501-BE13-C8EA0FB653EE}" destId="{0D33B814-35C7-4CD7-B5A8-5E881230800A}" srcOrd="1" destOrd="0" presId="urn:microsoft.com/office/officeart/2005/8/layout/hierarchy4"/>
    <dgm:cxn modelId="{B6A74449-3B3D-459E-8495-3A38FA4BEF0A}" type="presParOf" srcId="{9ADF9FA6-88B1-4501-BE13-C8EA0FB653EE}" destId="{0DA9E2C0-7744-45B7-904D-0DDD149425DD}" srcOrd="2" destOrd="0" presId="urn:microsoft.com/office/officeart/2005/8/layout/hierarchy4"/>
    <dgm:cxn modelId="{A46FC707-DFFF-4541-9B53-09DF35F8F15D}" type="presParOf" srcId="{0DA9E2C0-7744-45B7-904D-0DDD149425DD}" destId="{698A643C-EC92-478F-A308-51D3A9D11BC5}" srcOrd="0" destOrd="0" presId="urn:microsoft.com/office/officeart/2005/8/layout/hierarchy4"/>
    <dgm:cxn modelId="{8EBDFDBD-63BA-4D1B-A99F-F25D0378116B}" type="presParOf" srcId="{698A643C-EC92-478F-A308-51D3A9D11BC5}" destId="{A72FF4E5-6A45-40B4-A60D-EF0422572B02}" srcOrd="0" destOrd="0" presId="urn:microsoft.com/office/officeart/2005/8/layout/hierarchy4"/>
    <dgm:cxn modelId="{A905AC38-3EB8-44D2-A840-412D4B2526CF}" type="presParOf" srcId="{698A643C-EC92-478F-A308-51D3A9D11BC5}" destId="{71E9BEEC-420C-4FB3-926F-423F1A5891D3}" srcOrd="1" destOrd="0" presId="urn:microsoft.com/office/officeart/2005/8/layout/hierarchy4"/>
    <dgm:cxn modelId="{D1DCF2E5-EEA5-4783-83DF-9CF491A3D9AA}" type="presParOf" srcId="{698A643C-EC92-478F-A308-51D3A9D11BC5}" destId="{931F5BAC-1425-45B2-9412-DAF5C588749F}" srcOrd="2" destOrd="0" presId="urn:microsoft.com/office/officeart/2005/8/layout/hierarchy4"/>
    <dgm:cxn modelId="{4FADCE6F-F52F-4403-9185-4064683954C5}" type="presParOf" srcId="{931F5BAC-1425-45B2-9412-DAF5C588749F}" destId="{8ABC051C-B625-4974-BD70-FCED91905B47}" srcOrd="0" destOrd="0" presId="urn:microsoft.com/office/officeart/2005/8/layout/hierarchy4"/>
    <dgm:cxn modelId="{A3BE2653-750F-4EC0-83BB-1CF0F5C93CA5}" type="presParOf" srcId="{8ABC051C-B625-4974-BD70-FCED91905B47}" destId="{09BE0B92-AAB1-4142-A82A-2638D59C9C38}" srcOrd="0" destOrd="0" presId="urn:microsoft.com/office/officeart/2005/8/layout/hierarchy4"/>
    <dgm:cxn modelId="{919F002E-8BFE-4AB0-8794-2EC23258B6AF}" type="presParOf" srcId="{8ABC051C-B625-4974-BD70-FCED91905B47}" destId="{F519B368-31AB-4295-BA60-09E8F3D0F3D5}" srcOrd="1" destOrd="0" presId="urn:microsoft.com/office/officeart/2005/8/layout/hierarchy4"/>
    <dgm:cxn modelId="{C0A2F277-AC46-4986-9C7F-5A496C0CF347}" type="presParOf" srcId="{931F5BAC-1425-45B2-9412-DAF5C588749F}" destId="{785F9E7B-E45C-4CC3-B4F7-E5E033A7CB7A}" srcOrd="1" destOrd="0" presId="urn:microsoft.com/office/officeart/2005/8/layout/hierarchy4"/>
    <dgm:cxn modelId="{FB10B332-BC7A-4EF2-8214-F8DDCA2486F9}" type="presParOf" srcId="{931F5BAC-1425-45B2-9412-DAF5C588749F}" destId="{6773D7E1-8D05-456A-928A-CFCA6CB413C1}" srcOrd="2" destOrd="0" presId="urn:microsoft.com/office/officeart/2005/8/layout/hierarchy4"/>
    <dgm:cxn modelId="{7F644393-043F-418B-8E04-9F9043A423E3}" type="presParOf" srcId="{6773D7E1-8D05-456A-928A-CFCA6CB413C1}" destId="{D5431C3A-DFBF-42F1-BB5A-FD56E07D80DA}" srcOrd="0" destOrd="0" presId="urn:microsoft.com/office/officeart/2005/8/layout/hierarchy4"/>
    <dgm:cxn modelId="{375690D3-09EE-4A61-8728-B0B433CC8120}" type="presParOf" srcId="{6773D7E1-8D05-456A-928A-CFCA6CB413C1}" destId="{05AA7F6A-431A-4A5C-809B-B0156FAC5702}" srcOrd="1" destOrd="0" presId="urn:microsoft.com/office/officeart/2005/8/layout/hierarchy4"/>
    <dgm:cxn modelId="{3BBCBA80-ACA7-4AAD-950C-4249A0AE95EB}" type="presParOf" srcId="{0DA9E2C0-7744-45B7-904D-0DDD149425DD}" destId="{13F552DA-2EDA-41B7-BA61-C173E4ABAF64}" srcOrd="1" destOrd="0" presId="urn:microsoft.com/office/officeart/2005/8/layout/hierarchy4"/>
    <dgm:cxn modelId="{9875E9ED-7307-4E2F-9354-1DB81D112F5E}" type="presParOf" srcId="{0DA9E2C0-7744-45B7-904D-0DDD149425DD}" destId="{D998C3C2-B49B-41AD-9D24-973EA3323532}" srcOrd="2" destOrd="0" presId="urn:microsoft.com/office/officeart/2005/8/layout/hierarchy4"/>
    <dgm:cxn modelId="{D313F7E0-A0E2-4390-AD81-42E637320147}" type="presParOf" srcId="{D998C3C2-B49B-41AD-9D24-973EA3323532}" destId="{D71E4886-7C41-4925-B816-00FB69546894}" srcOrd="0" destOrd="0" presId="urn:microsoft.com/office/officeart/2005/8/layout/hierarchy4"/>
    <dgm:cxn modelId="{D200B23A-7B43-4D27-AB27-4DF285260ABD}" type="presParOf" srcId="{D998C3C2-B49B-41AD-9D24-973EA3323532}" destId="{58A466C6-25EB-460C-A3B5-FDCCE7A265A3}" srcOrd="1" destOrd="0" presId="urn:microsoft.com/office/officeart/2005/8/layout/hierarchy4"/>
    <dgm:cxn modelId="{77623A39-540E-4442-BBFF-E5E8255D869F}" type="presParOf" srcId="{D998C3C2-B49B-41AD-9D24-973EA3323532}" destId="{85AB616D-AC88-4521-8925-F64CCBD1475D}" srcOrd="2" destOrd="0" presId="urn:microsoft.com/office/officeart/2005/8/layout/hierarchy4"/>
    <dgm:cxn modelId="{6511BAF6-183C-4C66-9CC9-2EF291DB1835}" type="presParOf" srcId="{85AB616D-AC88-4521-8925-F64CCBD1475D}" destId="{7C0C8E16-D317-4D0F-AADE-12E09DC4AEF8}" srcOrd="0" destOrd="0" presId="urn:microsoft.com/office/officeart/2005/8/layout/hierarchy4"/>
    <dgm:cxn modelId="{C2A9514D-30C5-429A-9E3E-879AD575FDCB}" type="presParOf" srcId="{7C0C8E16-D317-4D0F-AADE-12E09DC4AEF8}" destId="{05D11EAE-DF65-4502-A524-701F3DD0C75B}" srcOrd="0" destOrd="0" presId="urn:microsoft.com/office/officeart/2005/8/layout/hierarchy4"/>
    <dgm:cxn modelId="{FAE8C128-22E2-4247-A8F3-99BB854FA76F}" type="presParOf" srcId="{7C0C8E16-D317-4D0F-AADE-12E09DC4AEF8}" destId="{8CD10BFA-1050-4B2C-8C30-8033312C25BB}" srcOrd="1" destOrd="0" presId="urn:microsoft.com/office/officeart/2005/8/layout/hierarchy4"/>
    <dgm:cxn modelId="{7A2D9243-A88D-4970-B734-E7E4575EA7DA}" type="presParOf" srcId="{85AB616D-AC88-4521-8925-F64CCBD1475D}" destId="{B3AF5B9D-FAC6-46F0-A434-E1421E7BD0A8}" srcOrd="1" destOrd="0" presId="urn:microsoft.com/office/officeart/2005/8/layout/hierarchy4"/>
    <dgm:cxn modelId="{53FE2071-B8DD-4EB7-83FE-ECEB9122A390}" type="presParOf" srcId="{85AB616D-AC88-4521-8925-F64CCBD1475D}" destId="{6746FC47-5BD6-42D4-A8F4-58C0B0F0360C}" srcOrd="2" destOrd="0" presId="urn:microsoft.com/office/officeart/2005/8/layout/hierarchy4"/>
    <dgm:cxn modelId="{DFD1E183-4F31-4D39-A0C5-4A428E7A32CF}" type="presParOf" srcId="{6746FC47-5BD6-42D4-A8F4-58C0B0F0360C}" destId="{08B4BFB1-9735-42E0-877B-9A992FA8A1C3}" srcOrd="0" destOrd="0" presId="urn:microsoft.com/office/officeart/2005/8/layout/hierarchy4"/>
    <dgm:cxn modelId="{3717E3C9-0047-4A0B-A6E5-77327C3511C6}" type="presParOf" srcId="{6746FC47-5BD6-42D4-A8F4-58C0B0F0360C}" destId="{96FC9145-DBC3-48D9-9013-4108BC37C01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D33AC53-3C18-4650-906C-7550E052F70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18523B6-67B6-4665-8D23-EAAD608E5BBD}">
      <dgm:prSet phldrT="[Текст]" custT="1"/>
      <dgm:spPr/>
      <dgm:t>
        <a:bodyPr/>
        <a:lstStyle/>
        <a:p>
          <a:r>
            <a:rPr lang="ru-RU" sz="2000" dirty="0" smtClean="0"/>
            <a:t>мониторинг социально-демографической ситуации и анализ проблем в обл. соц. обслуживания</a:t>
          </a:r>
          <a:endParaRPr lang="ru-RU" sz="2000" dirty="0"/>
        </a:p>
      </dgm:t>
    </dgm:pt>
    <dgm:pt modelId="{43135CF8-460C-4110-B76C-CA0D26CE1C83}" type="parTrans" cxnId="{4D646359-6FD4-4C29-883A-79A1F09A4DB6}">
      <dgm:prSet/>
      <dgm:spPr/>
      <dgm:t>
        <a:bodyPr/>
        <a:lstStyle/>
        <a:p>
          <a:endParaRPr lang="ru-RU"/>
        </a:p>
      </dgm:t>
    </dgm:pt>
    <dgm:pt modelId="{76ED3F8A-050F-4A45-9A9C-49D47E0CAD1E}" type="sibTrans" cxnId="{4D646359-6FD4-4C29-883A-79A1F09A4DB6}">
      <dgm:prSet/>
      <dgm:spPr/>
      <dgm:t>
        <a:bodyPr/>
        <a:lstStyle/>
        <a:p>
          <a:endParaRPr lang="ru-RU"/>
        </a:p>
      </dgm:t>
    </dgm:pt>
    <dgm:pt modelId="{E844C435-E4B2-4207-9E1B-4AEADE4E0B2D}">
      <dgm:prSet phldrT="[Текст]"/>
      <dgm:spPr/>
      <dgm:t>
        <a:bodyPr/>
        <a:lstStyle/>
        <a:p>
          <a:r>
            <a:rPr lang="ru-RU" dirty="0" smtClean="0"/>
            <a:t>определение предмета ГСЗ</a:t>
          </a:r>
          <a:endParaRPr lang="ru-RU" dirty="0"/>
        </a:p>
      </dgm:t>
    </dgm:pt>
    <dgm:pt modelId="{F0292A04-E091-49D2-AEA5-D331D48C1C9D}" type="parTrans" cxnId="{F217041A-44BC-4F5E-A369-56E8871BEBAB}">
      <dgm:prSet/>
      <dgm:spPr/>
      <dgm:t>
        <a:bodyPr/>
        <a:lstStyle/>
        <a:p>
          <a:endParaRPr lang="ru-RU"/>
        </a:p>
      </dgm:t>
    </dgm:pt>
    <dgm:pt modelId="{17CC8104-F1CB-4D71-A2B2-9CE4537C5926}" type="sibTrans" cxnId="{F217041A-44BC-4F5E-A369-56E8871BEBAB}">
      <dgm:prSet/>
      <dgm:spPr/>
      <dgm:t>
        <a:bodyPr/>
        <a:lstStyle/>
        <a:p>
          <a:endParaRPr lang="ru-RU"/>
        </a:p>
      </dgm:t>
    </dgm:pt>
    <dgm:pt modelId="{52B8FC43-F37B-4086-B791-409FDE6814CD}">
      <dgm:prSet phldrT="[Текст]"/>
      <dgm:spPr/>
      <dgm:t>
        <a:bodyPr/>
        <a:lstStyle/>
        <a:p>
          <a:r>
            <a:rPr lang="ru-RU" dirty="0" smtClean="0"/>
            <a:t>определение </a:t>
          </a:r>
          <a:r>
            <a:rPr lang="ru-RU" dirty="0" smtClean="0"/>
            <a:t>оптимальной формы (</a:t>
          </a:r>
          <a:r>
            <a:rPr lang="ru-RU" u="sng" dirty="0" smtClean="0"/>
            <a:t>пути) </a:t>
          </a:r>
          <a:r>
            <a:rPr lang="ru-RU" dirty="0" smtClean="0"/>
            <a:t>и объемов финансирования ГСЗ</a:t>
          </a:r>
          <a:endParaRPr lang="ru-RU" dirty="0"/>
        </a:p>
      </dgm:t>
    </dgm:pt>
    <dgm:pt modelId="{7D32B4EA-D77D-4CCF-A8F0-4B1326134281}" type="parTrans" cxnId="{37C46D41-5A3F-48BF-9BD4-0ABE36B68D15}">
      <dgm:prSet/>
      <dgm:spPr/>
      <dgm:t>
        <a:bodyPr/>
        <a:lstStyle/>
        <a:p>
          <a:endParaRPr lang="ru-RU"/>
        </a:p>
      </dgm:t>
    </dgm:pt>
    <dgm:pt modelId="{DFC7B377-C954-449F-B263-0A24F1439B07}" type="sibTrans" cxnId="{37C46D41-5A3F-48BF-9BD4-0ABE36B68D15}">
      <dgm:prSet/>
      <dgm:spPr/>
      <dgm:t>
        <a:bodyPr/>
        <a:lstStyle/>
        <a:p>
          <a:endParaRPr lang="ru-RU"/>
        </a:p>
      </dgm:t>
    </dgm:pt>
    <dgm:pt modelId="{4833FEE5-AA94-48BB-9540-EB8330598A83}" type="pres">
      <dgm:prSet presAssocID="{CD33AC53-3C18-4650-906C-7550E052F70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BEC03B-6775-4B91-90B0-F052758CF313}" type="pres">
      <dgm:prSet presAssocID="{CD33AC53-3C18-4650-906C-7550E052F706}" presName="dummyMaxCanvas" presStyleCnt="0">
        <dgm:presLayoutVars/>
      </dgm:prSet>
      <dgm:spPr/>
    </dgm:pt>
    <dgm:pt modelId="{53371CDA-0F56-4394-9AC1-E8860EFA3082}" type="pres">
      <dgm:prSet presAssocID="{CD33AC53-3C18-4650-906C-7550E052F706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519B43-CAA4-43A7-9788-3340CC07C8F0}" type="pres">
      <dgm:prSet presAssocID="{CD33AC53-3C18-4650-906C-7550E052F706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59454B-E9F4-4230-95D7-D44DE91C2F01}" type="pres">
      <dgm:prSet presAssocID="{CD33AC53-3C18-4650-906C-7550E052F706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E3E5A9-729A-46C4-84F8-A7E5BB53FA94}" type="pres">
      <dgm:prSet presAssocID="{CD33AC53-3C18-4650-906C-7550E052F706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C1B1EA-1FDF-4AD3-99C0-66750F2E8C5C}" type="pres">
      <dgm:prSet presAssocID="{CD33AC53-3C18-4650-906C-7550E052F706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13A366-5431-4255-BD35-618727CA6F6D}" type="pres">
      <dgm:prSet presAssocID="{CD33AC53-3C18-4650-906C-7550E052F706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B180C3-0ECC-4BF9-B7C7-E2E2EE9113AA}" type="pres">
      <dgm:prSet presAssocID="{CD33AC53-3C18-4650-906C-7550E052F706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5B7B45-977D-47CB-A0AA-7198AD38B929}" type="pres">
      <dgm:prSet presAssocID="{CD33AC53-3C18-4650-906C-7550E052F706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4C8CD4-7B95-4AB3-9B47-077156BAF5AA}" type="presOf" srcId="{52B8FC43-F37B-4086-B791-409FDE6814CD}" destId="{A45B7B45-977D-47CB-A0AA-7198AD38B929}" srcOrd="1" destOrd="0" presId="urn:microsoft.com/office/officeart/2005/8/layout/vProcess5"/>
    <dgm:cxn modelId="{F757D0FE-2862-462A-A8B3-6D7615E61063}" type="presOf" srcId="{CD33AC53-3C18-4650-906C-7550E052F706}" destId="{4833FEE5-AA94-48BB-9540-EB8330598A83}" srcOrd="0" destOrd="0" presId="urn:microsoft.com/office/officeart/2005/8/layout/vProcess5"/>
    <dgm:cxn modelId="{4D646359-6FD4-4C29-883A-79A1F09A4DB6}" srcId="{CD33AC53-3C18-4650-906C-7550E052F706}" destId="{318523B6-67B6-4665-8D23-EAAD608E5BBD}" srcOrd="0" destOrd="0" parTransId="{43135CF8-460C-4110-B76C-CA0D26CE1C83}" sibTransId="{76ED3F8A-050F-4A45-9A9C-49D47E0CAD1E}"/>
    <dgm:cxn modelId="{37C46D41-5A3F-48BF-9BD4-0ABE36B68D15}" srcId="{CD33AC53-3C18-4650-906C-7550E052F706}" destId="{52B8FC43-F37B-4086-B791-409FDE6814CD}" srcOrd="2" destOrd="0" parTransId="{7D32B4EA-D77D-4CCF-A8F0-4B1326134281}" sibTransId="{DFC7B377-C954-449F-B263-0A24F1439B07}"/>
    <dgm:cxn modelId="{BD61B6A8-9423-490F-ADD0-A5A2A09F37EB}" type="presOf" srcId="{76ED3F8A-050F-4A45-9A9C-49D47E0CAD1E}" destId="{6BE3E5A9-729A-46C4-84F8-A7E5BB53FA94}" srcOrd="0" destOrd="0" presId="urn:microsoft.com/office/officeart/2005/8/layout/vProcess5"/>
    <dgm:cxn modelId="{8ABAD4F5-ACEC-419D-8DF5-81AE6211B2C4}" type="presOf" srcId="{318523B6-67B6-4665-8D23-EAAD608E5BBD}" destId="{53371CDA-0F56-4394-9AC1-E8860EFA3082}" srcOrd="0" destOrd="0" presId="urn:microsoft.com/office/officeart/2005/8/layout/vProcess5"/>
    <dgm:cxn modelId="{5ABD766D-A500-4A39-9664-B88798214DC3}" type="presOf" srcId="{E844C435-E4B2-4207-9E1B-4AEADE4E0B2D}" destId="{0D519B43-CAA4-43A7-9788-3340CC07C8F0}" srcOrd="0" destOrd="0" presId="urn:microsoft.com/office/officeart/2005/8/layout/vProcess5"/>
    <dgm:cxn modelId="{89BA5E00-5881-4658-962C-B39104865643}" type="presOf" srcId="{E844C435-E4B2-4207-9E1B-4AEADE4E0B2D}" destId="{72B180C3-0ECC-4BF9-B7C7-E2E2EE9113AA}" srcOrd="1" destOrd="0" presId="urn:microsoft.com/office/officeart/2005/8/layout/vProcess5"/>
    <dgm:cxn modelId="{0B181350-244F-4A24-B7BD-D52A945F5C44}" type="presOf" srcId="{52B8FC43-F37B-4086-B791-409FDE6814CD}" destId="{0559454B-E9F4-4230-95D7-D44DE91C2F01}" srcOrd="0" destOrd="0" presId="urn:microsoft.com/office/officeart/2005/8/layout/vProcess5"/>
    <dgm:cxn modelId="{93D94AEA-A847-4BB7-BF78-34675F8C60A4}" type="presOf" srcId="{17CC8104-F1CB-4D71-A2B2-9CE4537C5926}" destId="{A0C1B1EA-1FDF-4AD3-99C0-66750F2E8C5C}" srcOrd="0" destOrd="0" presId="urn:microsoft.com/office/officeart/2005/8/layout/vProcess5"/>
    <dgm:cxn modelId="{F217041A-44BC-4F5E-A369-56E8871BEBAB}" srcId="{CD33AC53-3C18-4650-906C-7550E052F706}" destId="{E844C435-E4B2-4207-9E1B-4AEADE4E0B2D}" srcOrd="1" destOrd="0" parTransId="{F0292A04-E091-49D2-AEA5-D331D48C1C9D}" sibTransId="{17CC8104-F1CB-4D71-A2B2-9CE4537C5926}"/>
    <dgm:cxn modelId="{0DC0A985-36D6-407C-BDAF-784A5223BF0F}" type="presOf" srcId="{318523B6-67B6-4665-8D23-EAAD608E5BBD}" destId="{C713A366-5431-4255-BD35-618727CA6F6D}" srcOrd="1" destOrd="0" presId="urn:microsoft.com/office/officeart/2005/8/layout/vProcess5"/>
    <dgm:cxn modelId="{C39749DF-A9A3-40B9-A6AF-2AB6848AD942}" type="presParOf" srcId="{4833FEE5-AA94-48BB-9540-EB8330598A83}" destId="{B4BEC03B-6775-4B91-90B0-F052758CF313}" srcOrd="0" destOrd="0" presId="urn:microsoft.com/office/officeart/2005/8/layout/vProcess5"/>
    <dgm:cxn modelId="{86A3FA90-7567-44F3-B813-5FF95AD030D2}" type="presParOf" srcId="{4833FEE5-AA94-48BB-9540-EB8330598A83}" destId="{53371CDA-0F56-4394-9AC1-E8860EFA3082}" srcOrd="1" destOrd="0" presId="urn:microsoft.com/office/officeart/2005/8/layout/vProcess5"/>
    <dgm:cxn modelId="{40ED6F25-E2B1-4044-835A-811825A487BA}" type="presParOf" srcId="{4833FEE5-AA94-48BB-9540-EB8330598A83}" destId="{0D519B43-CAA4-43A7-9788-3340CC07C8F0}" srcOrd="2" destOrd="0" presId="urn:microsoft.com/office/officeart/2005/8/layout/vProcess5"/>
    <dgm:cxn modelId="{34965485-A078-4625-8199-863E664D1FB8}" type="presParOf" srcId="{4833FEE5-AA94-48BB-9540-EB8330598A83}" destId="{0559454B-E9F4-4230-95D7-D44DE91C2F01}" srcOrd="3" destOrd="0" presId="urn:microsoft.com/office/officeart/2005/8/layout/vProcess5"/>
    <dgm:cxn modelId="{CB140B1D-B015-472D-942F-0249839213CA}" type="presParOf" srcId="{4833FEE5-AA94-48BB-9540-EB8330598A83}" destId="{6BE3E5A9-729A-46C4-84F8-A7E5BB53FA94}" srcOrd="4" destOrd="0" presId="urn:microsoft.com/office/officeart/2005/8/layout/vProcess5"/>
    <dgm:cxn modelId="{0DDDABA6-7087-4F66-B805-1A3F7ECFD41E}" type="presParOf" srcId="{4833FEE5-AA94-48BB-9540-EB8330598A83}" destId="{A0C1B1EA-1FDF-4AD3-99C0-66750F2E8C5C}" srcOrd="5" destOrd="0" presId="urn:microsoft.com/office/officeart/2005/8/layout/vProcess5"/>
    <dgm:cxn modelId="{3E4CAF67-1E64-470A-9F97-DBD316B75840}" type="presParOf" srcId="{4833FEE5-AA94-48BB-9540-EB8330598A83}" destId="{C713A366-5431-4255-BD35-618727CA6F6D}" srcOrd="6" destOrd="0" presId="urn:microsoft.com/office/officeart/2005/8/layout/vProcess5"/>
    <dgm:cxn modelId="{03E25CD7-9C59-4092-886F-7705E569DCEA}" type="presParOf" srcId="{4833FEE5-AA94-48BB-9540-EB8330598A83}" destId="{72B180C3-0ECC-4BF9-B7C7-E2E2EE9113AA}" srcOrd="7" destOrd="0" presId="urn:microsoft.com/office/officeart/2005/8/layout/vProcess5"/>
    <dgm:cxn modelId="{1260A343-F42F-4CEC-B3CB-4267BC6B7547}" type="presParOf" srcId="{4833FEE5-AA94-48BB-9540-EB8330598A83}" destId="{A45B7B45-977D-47CB-A0AA-7198AD38B92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E76A6F4-B395-4E6A-861C-C9C2FCEF0158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9017808-5F07-4114-AA8A-CEDB1FD83D82}">
      <dgm:prSet custT="1"/>
      <dgm:spPr/>
      <dgm:t>
        <a:bodyPr/>
        <a:lstStyle/>
        <a:p>
          <a:pPr rtl="0"/>
          <a:r>
            <a:rPr lang="ru-RU" sz="2000" dirty="0" smtClean="0"/>
            <a:t>выявление неблагоприятной динамики социально-демографических процессов</a:t>
          </a:r>
          <a:endParaRPr lang="ru-RU" sz="2000" dirty="0"/>
        </a:p>
      </dgm:t>
    </dgm:pt>
    <dgm:pt modelId="{75489F68-1161-4821-AF14-F104600198B6}" type="parTrans" cxnId="{BFD990F7-B198-45BB-BD6D-0A24A12899E3}">
      <dgm:prSet/>
      <dgm:spPr/>
      <dgm:t>
        <a:bodyPr/>
        <a:lstStyle/>
        <a:p>
          <a:endParaRPr lang="ru-RU"/>
        </a:p>
      </dgm:t>
    </dgm:pt>
    <dgm:pt modelId="{7B59D952-E62E-4FDA-BB1D-DF3426D61A7B}" type="sibTrans" cxnId="{BFD990F7-B198-45BB-BD6D-0A24A12899E3}">
      <dgm:prSet/>
      <dgm:spPr/>
      <dgm:t>
        <a:bodyPr/>
        <a:lstStyle/>
        <a:p>
          <a:endParaRPr lang="ru-RU"/>
        </a:p>
      </dgm:t>
    </dgm:pt>
    <dgm:pt modelId="{5315908C-F166-40C2-B3C9-029695BD8366}">
      <dgm:prSet custT="1"/>
      <dgm:spPr/>
      <dgm:t>
        <a:bodyPr/>
        <a:lstStyle/>
        <a:p>
          <a:pPr rtl="0"/>
          <a:r>
            <a:rPr lang="ru-RU" sz="1800" dirty="0" smtClean="0"/>
            <a:t>определение общей нуждаемости в соц. обслуживании (удовлетворенная + неудовлетворенная нуждаемость)</a:t>
          </a:r>
          <a:endParaRPr lang="ru-RU" sz="1800" dirty="0"/>
        </a:p>
      </dgm:t>
    </dgm:pt>
    <dgm:pt modelId="{F0D9EF1F-EF94-4DDA-B6F0-7D7EABEA61AC}" type="parTrans" cxnId="{29385840-4C80-48CF-B94F-F7472EF4ADE9}">
      <dgm:prSet/>
      <dgm:spPr/>
      <dgm:t>
        <a:bodyPr/>
        <a:lstStyle/>
        <a:p>
          <a:endParaRPr lang="ru-RU"/>
        </a:p>
      </dgm:t>
    </dgm:pt>
    <dgm:pt modelId="{454CD8DC-7643-4096-8C9F-445639526951}" type="sibTrans" cxnId="{29385840-4C80-48CF-B94F-F7472EF4ADE9}">
      <dgm:prSet/>
      <dgm:spPr/>
      <dgm:t>
        <a:bodyPr/>
        <a:lstStyle/>
        <a:p>
          <a:endParaRPr lang="ru-RU"/>
        </a:p>
      </dgm:t>
    </dgm:pt>
    <dgm:pt modelId="{E2C61234-F475-457E-A78D-2D1567AE0086}">
      <dgm:prSet custT="1"/>
      <dgm:spPr/>
      <dgm:t>
        <a:bodyPr/>
        <a:lstStyle/>
        <a:p>
          <a:pPr rtl="0"/>
          <a:r>
            <a:rPr lang="ru-RU" sz="1800" dirty="0" smtClean="0"/>
            <a:t>анализ гос. ресурсов для удовлетворения нуждаемости граждан в соц. обслуживании</a:t>
          </a:r>
          <a:endParaRPr lang="ru-RU" sz="1800" dirty="0"/>
        </a:p>
      </dgm:t>
    </dgm:pt>
    <dgm:pt modelId="{FD7CB299-B516-4665-B473-FD1F897E8593}" type="parTrans" cxnId="{9C20AB4D-7D94-468E-A7DF-FAEC22E06CBC}">
      <dgm:prSet/>
      <dgm:spPr/>
      <dgm:t>
        <a:bodyPr/>
        <a:lstStyle/>
        <a:p>
          <a:endParaRPr lang="ru-RU"/>
        </a:p>
      </dgm:t>
    </dgm:pt>
    <dgm:pt modelId="{015CFD0C-075B-4296-9CB2-1881F971DC9C}" type="sibTrans" cxnId="{9C20AB4D-7D94-468E-A7DF-FAEC22E06CBC}">
      <dgm:prSet/>
      <dgm:spPr/>
      <dgm:t>
        <a:bodyPr/>
        <a:lstStyle/>
        <a:p>
          <a:endParaRPr lang="ru-RU"/>
        </a:p>
      </dgm:t>
    </dgm:pt>
    <dgm:pt modelId="{CDD0097A-965A-4C5B-ABF5-CD079E8D50F2}">
      <dgm:prSet custT="1"/>
      <dgm:spPr/>
      <dgm:t>
        <a:bodyPr/>
        <a:lstStyle/>
        <a:p>
          <a:pPr rtl="0"/>
          <a:endParaRPr lang="ru-RU" sz="1600" dirty="0" smtClean="0"/>
        </a:p>
        <a:p>
          <a:pPr rtl="0"/>
          <a:r>
            <a:rPr lang="ru-RU" sz="2000" dirty="0" smtClean="0"/>
            <a:t>выявление целевых групп</a:t>
          </a:r>
          <a:br>
            <a:rPr lang="ru-RU" sz="2000" dirty="0" smtClean="0"/>
          </a:br>
          <a:r>
            <a:rPr lang="ru-RU" sz="2000" dirty="0" smtClean="0"/>
            <a:t>(неудовлетворенная нуждаемость в соц. обслуживании) </a:t>
          </a:r>
          <a:endParaRPr lang="ru-RU" sz="2000" dirty="0"/>
        </a:p>
      </dgm:t>
    </dgm:pt>
    <dgm:pt modelId="{0AB4A466-BCE5-4363-8D41-6BDA033B6550}" type="parTrans" cxnId="{289B3906-4CF3-4A2A-8888-D1C14FBDA492}">
      <dgm:prSet/>
      <dgm:spPr/>
      <dgm:t>
        <a:bodyPr/>
        <a:lstStyle/>
        <a:p>
          <a:endParaRPr lang="ru-RU"/>
        </a:p>
      </dgm:t>
    </dgm:pt>
    <dgm:pt modelId="{C70A00F1-15FD-41A2-AC77-2BA3CE05DFC7}" type="sibTrans" cxnId="{289B3906-4CF3-4A2A-8888-D1C14FBDA492}">
      <dgm:prSet/>
      <dgm:spPr/>
      <dgm:t>
        <a:bodyPr/>
        <a:lstStyle/>
        <a:p>
          <a:endParaRPr lang="ru-RU"/>
        </a:p>
      </dgm:t>
    </dgm:pt>
    <dgm:pt modelId="{1847AF4B-D522-4ECD-B07F-394D59F9E846}" type="pres">
      <dgm:prSet presAssocID="{CE76A6F4-B395-4E6A-861C-C9C2FCEF015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1F5C72-8A72-4A4F-9D03-17F469AFEABE}" type="pres">
      <dgm:prSet presAssocID="{CE76A6F4-B395-4E6A-861C-C9C2FCEF0158}" presName="arrow" presStyleLbl="bgShp" presStyleIdx="0" presStyleCnt="1"/>
      <dgm:spPr/>
    </dgm:pt>
    <dgm:pt modelId="{EA6A8BAA-8125-4545-8B54-054CD1E88910}" type="pres">
      <dgm:prSet presAssocID="{CE76A6F4-B395-4E6A-861C-C9C2FCEF0158}" presName="linearProcess" presStyleCnt="0"/>
      <dgm:spPr/>
    </dgm:pt>
    <dgm:pt modelId="{35B457CB-0AAC-4DE6-8D2A-06342B283A43}" type="pres">
      <dgm:prSet presAssocID="{D9017808-5F07-4114-AA8A-CEDB1FD83D82}" presName="textNode" presStyleLbl="node1" presStyleIdx="0" presStyleCnt="4" custLinFactNeighborX="-997" custLinFactNeighborY="14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AC795C-3F58-4452-B71C-D47AF5F421A8}" type="pres">
      <dgm:prSet presAssocID="{7B59D952-E62E-4FDA-BB1D-DF3426D61A7B}" presName="sibTrans" presStyleCnt="0"/>
      <dgm:spPr/>
    </dgm:pt>
    <dgm:pt modelId="{2BBFB4A8-C0E0-4E37-B08C-98112DB019EE}" type="pres">
      <dgm:prSet presAssocID="{5315908C-F166-40C2-B3C9-029695BD8366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7E842C-37AB-4472-8DF3-E0AEA02BEC1B}" type="pres">
      <dgm:prSet presAssocID="{454CD8DC-7643-4096-8C9F-445639526951}" presName="sibTrans" presStyleCnt="0"/>
      <dgm:spPr/>
    </dgm:pt>
    <dgm:pt modelId="{BAE5877C-882E-4CCD-B363-A17219914166}" type="pres">
      <dgm:prSet presAssocID="{E2C61234-F475-457E-A78D-2D1567AE0086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685A46-7656-4ABF-BE55-CF7248D0ACCD}" type="pres">
      <dgm:prSet presAssocID="{015CFD0C-075B-4296-9CB2-1881F971DC9C}" presName="sibTrans" presStyleCnt="0"/>
      <dgm:spPr/>
    </dgm:pt>
    <dgm:pt modelId="{D2C36C8F-01A7-4BE6-9295-3BA986A01B9B}" type="pres">
      <dgm:prSet presAssocID="{CDD0097A-965A-4C5B-ABF5-CD079E8D50F2}" presName="textNode" presStyleLbl="node1" presStyleIdx="3" presStyleCnt="4" custScaleX="1061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2B23EB9-035D-441B-BD73-76603131C155}" type="presOf" srcId="{D9017808-5F07-4114-AA8A-CEDB1FD83D82}" destId="{35B457CB-0AAC-4DE6-8D2A-06342B283A43}" srcOrd="0" destOrd="0" presId="urn:microsoft.com/office/officeart/2005/8/layout/hProcess9"/>
    <dgm:cxn modelId="{D16486FE-F5F4-4204-A04F-568D8840C5E7}" type="presOf" srcId="{5315908C-F166-40C2-B3C9-029695BD8366}" destId="{2BBFB4A8-C0E0-4E37-B08C-98112DB019EE}" srcOrd="0" destOrd="0" presId="urn:microsoft.com/office/officeart/2005/8/layout/hProcess9"/>
    <dgm:cxn modelId="{6844ED18-8773-486E-A2B9-6F5E0B0C2C63}" type="presOf" srcId="{E2C61234-F475-457E-A78D-2D1567AE0086}" destId="{BAE5877C-882E-4CCD-B363-A17219914166}" srcOrd="0" destOrd="0" presId="urn:microsoft.com/office/officeart/2005/8/layout/hProcess9"/>
    <dgm:cxn modelId="{9C20AB4D-7D94-468E-A7DF-FAEC22E06CBC}" srcId="{CE76A6F4-B395-4E6A-861C-C9C2FCEF0158}" destId="{E2C61234-F475-457E-A78D-2D1567AE0086}" srcOrd="2" destOrd="0" parTransId="{FD7CB299-B516-4665-B473-FD1F897E8593}" sibTransId="{015CFD0C-075B-4296-9CB2-1881F971DC9C}"/>
    <dgm:cxn modelId="{21257622-3AC6-47F9-A424-2A9E089CB4DC}" type="presOf" srcId="{CE76A6F4-B395-4E6A-861C-C9C2FCEF0158}" destId="{1847AF4B-D522-4ECD-B07F-394D59F9E846}" srcOrd="0" destOrd="0" presId="urn:microsoft.com/office/officeart/2005/8/layout/hProcess9"/>
    <dgm:cxn modelId="{BFD990F7-B198-45BB-BD6D-0A24A12899E3}" srcId="{CE76A6F4-B395-4E6A-861C-C9C2FCEF0158}" destId="{D9017808-5F07-4114-AA8A-CEDB1FD83D82}" srcOrd="0" destOrd="0" parTransId="{75489F68-1161-4821-AF14-F104600198B6}" sibTransId="{7B59D952-E62E-4FDA-BB1D-DF3426D61A7B}"/>
    <dgm:cxn modelId="{29385840-4C80-48CF-B94F-F7472EF4ADE9}" srcId="{CE76A6F4-B395-4E6A-861C-C9C2FCEF0158}" destId="{5315908C-F166-40C2-B3C9-029695BD8366}" srcOrd="1" destOrd="0" parTransId="{F0D9EF1F-EF94-4DDA-B6F0-7D7EABEA61AC}" sibTransId="{454CD8DC-7643-4096-8C9F-445639526951}"/>
    <dgm:cxn modelId="{289B3906-4CF3-4A2A-8888-D1C14FBDA492}" srcId="{CE76A6F4-B395-4E6A-861C-C9C2FCEF0158}" destId="{CDD0097A-965A-4C5B-ABF5-CD079E8D50F2}" srcOrd="3" destOrd="0" parTransId="{0AB4A466-BCE5-4363-8D41-6BDA033B6550}" sibTransId="{C70A00F1-15FD-41A2-AC77-2BA3CE05DFC7}"/>
    <dgm:cxn modelId="{89B9C3DA-89C0-436F-9A78-9422C2B70F99}" type="presOf" srcId="{CDD0097A-965A-4C5B-ABF5-CD079E8D50F2}" destId="{D2C36C8F-01A7-4BE6-9295-3BA986A01B9B}" srcOrd="0" destOrd="0" presId="urn:microsoft.com/office/officeart/2005/8/layout/hProcess9"/>
    <dgm:cxn modelId="{72734173-A67E-4330-9D4E-4B7F560B8359}" type="presParOf" srcId="{1847AF4B-D522-4ECD-B07F-394D59F9E846}" destId="{041F5C72-8A72-4A4F-9D03-17F469AFEABE}" srcOrd="0" destOrd="0" presId="urn:microsoft.com/office/officeart/2005/8/layout/hProcess9"/>
    <dgm:cxn modelId="{764A83D4-64FF-4B16-9425-D353A8AC9C8D}" type="presParOf" srcId="{1847AF4B-D522-4ECD-B07F-394D59F9E846}" destId="{EA6A8BAA-8125-4545-8B54-054CD1E88910}" srcOrd="1" destOrd="0" presId="urn:microsoft.com/office/officeart/2005/8/layout/hProcess9"/>
    <dgm:cxn modelId="{F305A415-FA9E-40FA-ACC2-FCC49EDE502E}" type="presParOf" srcId="{EA6A8BAA-8125-4545-8B54-054CD1E88910}" destId="{35B457CB-0AAC-4DE6-8D2A-06342B283A43}" srcOrd="0" destOrd="0" presId="urn:microsoft.com/office/officeart/2005/8/layout/hProcess9"/>
    <dgm:cxn modelId="{DAD7EEA7-BCC7-44D0-8E3E-7B93FD96164C}" type="presParOf" srcId="{EA6A8BAA-8125-4545-8B54-054CD1E88910}" destId="{86AC795C-3F58-4452-B71C-D47AF5F421A8}" srcOrd="1" destOrd="0" presId="urn:microsoft.com/office/officeart/2005/8/layout/hProcess9"/>
    <dgm:cxn modelId="{4221BF50-AD5E-49C9-87F2-FBB8BCB77FDA}" type="presParOf" srcId="{EA6A8BAA-8125-4545-8B54-054CD1E88910}" destId="{2BBFB4A8-C0E0-4E37-B08C-98112DB019EE}" srcOrd="2" destOrd="0" presId="urn:microsoft.com/office/officeart/2005/8/layout/hProcess9"/>
    <dgm:cxn modelId="{00EE81DA-9575-4BAC-BF1E-CD30F7E86F39}" type="presParOf" srcId="{EA6A8BAA-8125-4545-8B54-054CD1E88910}" destId="{EA7E842C-37AB-4472-8DF3-E0AEA02BEC1B}" srcOrd="3" destOrd="0" presId="urn:microsoft.com/office/officeart/2005/8/layout/hProcess9"/>
    <dgm:cxn modelId="{280AEEBC-0EF8-4E76-B7C5-2A245AF82A7E}" type="presParOf" srcId="{EA6A8BAA-8125-4545-8B54-054CD1E88910}" destId="{BAE5877C-882E-4CCD-B363-A17219914166}" srcOrd="4" destOrd="0" presId="urn:microsoft.com/office/officeart/2005/8/layout/hProcess9"/>
    <dgm:cxn modelId="{787F97EA-923E-4493-B6F8-AFE0F4372D03}" type="presParOf" srcId="{EA6A8BAA-8125-4545-8B54-054CD1E88910}" destId="{CE685A46-7656-4ABF-BE55-CF7248D0ACCD}" srcOrd="5" destOrd="0" presId="urn:microsoft.com/office/officeart/2005/8/layout/hProcess9"/>
    <dgm:cxn modelId="{5D46C79D-1027-4F44-BC9D-8CDD463DE607}" type="presParOf" srcId="{EA6A8BAA-8125-4545-8B54-054CD1E88910}" destId="{D2C36C8F-01A7-4BE6-9295-3BA986A01B9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631C7D4-9CBC-4984-B38B-227052EC2823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EF24489-3339-4CB9-8BF7-BF31A1D9BF1E}">
      <dgm:prSet phldrT="[Текст]"/>
      <dgm:spPr/>
      <dgm:t>
        <a:bodyPr/>
        <a:lstStyle/>
        <a:p>
          <a:r>
            <a:rPr lang="ru-RU" dirty="0" smtClean="0"/>
            <a:t>В зависимости от организационно-правовой формы потенциальных исполнителей ГСЗ (поставщиков услуг) </a:t>
          </a:r>
          <a:endParaRPr lang="ru-RU" dirty="0"/>
        </a:p>
      </dgm:t>
    </dgm:pt>
    <dgm:pt modelId="{5B32CA8A-19D2-440A-BD18-3C7A89387913}" type="parTrans" cxnId="{D330E6C1-ECC6-4BB8-A144-88AADB67B0C9}">
      <dgm:prSet/>
      <dgm:spPr/>
      <dgm:t>
        <a:bodyPr/>
        <a:lstStyle/>
        <a:p>
          <a:endParaRPr lang="ru-RU"/>
        </a:p>
      </dgm:t>
    </dgm:pt>
    <dgm:pt modelId="{8F7DE963-DE52-44E2-9EE4-50F612FFFA69}" type="sibTrans" cxnId="{D330E6C1-ECC6-4BB8-A144-88AADB67B0C9}">
      <dgm:prSet/>
      <dgm:spPr/>
      <dgm:t>
        <a:bodyPr/>
        <a:lstStyle/>
        <a:p>
          <a:endParaRPr lang="ru-RU"/>
        </a:p>
      </dgm:t>
    </dgm:pt>
    <dgm:pt modelId="{5DE24288-43D4-43C2-8AEA-879223C4AA51}">
      <dgm:prSet phldrT="[Текст]"/>
      <dgm:spPr/>
      <dgm:t>
        <a:bodyPr/>
        <a:lstStyle/>
        <a:p>
          <a:r>
            <a:rPr lang="ru-RU" dirty="0" smtClean="0"/>
            <a:t>НГО</a:t>
          </a:r>
          <a:endParaRPr lang="ru-RU" dirty="0"/>
        </a:p>
      </dgm:t>
    </dgm:pt>
    <dgm:pt modelId="{B1B26D7C-332E-499B-99C6-8CA883045762}" type="parTrans" cxnId="{1CDB0CDF-6E95-4D14-9816-F60E4C582B3B}">
      <dgm:prSet/>
      <dgm:spPr/>
      <dgm:t>
        <a:bodyPr/>
        <a:lstStyle/>
        <a:p>
          <a:endParaRPr lang="ru-RU"/>
        </a:p>
      </dgm:t>
    </dgm:pt>
    <dgm:pt modelId="{DCB32F16-1727-4498-A83E-983CD51993A1}" type="sibTrans" cxnId="{1CDB0CDF-6E95-4D14-9816-F60E4C582B3B}">
      <dgm:prSet/>
      <dgm:spPr/>
      <dgm:t>
        <a:bodyPr/>
        <a:lstStyle/>
        <a:p>
          <a:endParaRPr lang="ru-RU"/>
        </a:p>
      </dgm:t>
    </dgm:pt>
    <dgm:pt modelId="{C16AD4B1-568A-4DA9-A35C-281BC533B76F}">
      <dgm:prSet phldrT="[Текст]"/>
      <dgm:spPr/>
      <dgm:t>
        <a:bodyPr/>
        <a:lstStyle/>
        <a:p>
          <a:r>
            <a:rPr lang="ru-RU" dirty="0" smtClean="0"/>
            <a:t>Субсидирование</a:t>
          </a:r>
          <a:endParaRPr lang="ru-RU" dirty="0"/>
        </a:p>
      </dgm:t>
    </dgm:pt>
    <dgm:pt modelId="{5B73AD77-3915-46B4-8033-B610F8DC24D0}" type="parTrans" cxnId="{3D0F1349-6C21-4870-95E9-22A5677418DC}">
      <dgm:prSet/>
      <dgm:spPr/>
      <dgm:t>
        <a:bodyPr/>
        <a:lstStyle/>
        <a:p>
          <a:endParaRPr lang="ru-RU"/>
        </a:p>
      </dgm:t>
    </dgm:pt>
    <dgm:pt modelId="{AF88FB56-F808-4D6C-AE30-CE0CCFCA8261}" type="sibTrans" cxnId="{3D0F1349-6C21-4870-95E9-22A5677418DC}">
      <dgm:prSet/>
      <dgm:spPr/>
      <dgm:t>
        <a:bodyPr/>
        <a:lstStyle/>
        <a:p>
          <a:endParaRPr lang="ru-RU"/>
        </a:p>
      </dgm:t>
    </dgm:pt>
    <dgm:pt modelId="{BD5DCBD1-F070-48E0-B92A-EA73EAFDAF30}">
      <dgm:prSet phldrT="[Текст]"/>
      <dgm:spPr/>
      <dgm:t>
        <a:bodyPr/>
        <a:lstStyle/>
        <a:p>
          <a:r>
            <a:rPr lang="ru-RU" dirty="0" smtClean="0"/>
            <a:t>Коммерческие организации, ИП</a:t>
          </a:r>
          <a:endParaRPr lang="ru-RU" dirty="0"/>
        </a:p>
      </dgm:t>
    </dgm:pt>
    <dgm:pt modelId="{28CEBB68-FE80-430D-97DF-8C90033B2E3C}" type="parTrans" cxnId="{247D8431-7B9C-4A8D-8F4F-1A81C7E67B74}">
      <dgm:prSet/>
      <dgm:spPr/>
      <dgm:t>
        <a:bodyPr/>
        <a:lstStyle/>
        <a:p>
          <a:endParaRPr lang="ru-RU"/>
        </a:p>
      </dgm:t>
    </dgm:pt>
    <dgm:pt modelId="{526BA1DF-8FCE-4ED3-915E-330725F552C2}" type="sibTrans" cxnId="{247D8431-7B9C-4A8D-8F4F-1A81C7E67B74}">
      <dgm:prSet/>
      <dgm:spPr/>
      <dgm:t>
        <a:bodyPr/>
        <a:lstStyle/>
        <a:p>
          <a:endParaRPr lang="ru-RU"/>
        </a:p>
      </dgm:t>
    </dgm:pt>
    <dgm:pt modelId="{8651CBA6-8212-42FA-947E-672751FC0BB7}">
      <dgm:prSet phldrT="[Текст]"/>
      <dgm:spPr/>
      <dgm:t>
        <a:bodyPr/>
        <a:lstStyle/>
        <a:p>
          <a:r>
            <a:rPr lang="ru-RU" dirty="0" smtClean="0"/>
            <a:t>Гос. закупка</a:t>
          </a:r>
          <a:endParaRPr lang="ru-RU" dirty="0"/>
        </a:p>
      </dgm:t>
    </dgm:pt>
    <dgm:pt modelId="{91F628E8-9D27-40BA-B11E-BCF041B27FF3}" type="parTrans" cxnId="{E0051182-DB96-4023-911C-8387A075D8D2}">
      <dgm:prSet/>
      <dgm:spPr/>
      <dgm:t>
        <a:bodyPr/>
        <a:lstStyle/>
        <a:p>
          <a:endParaRPr lang="ru-RU"/>
        </a:p>
      </dgm:t>
    </dgm:pt>
    <dgm:pt modelId="{474DCB0C-C7D9-4065-9DC5-EA26B5080D60}" type="sibTrans" cxnId="{E0051182-DB96-4023-911C-8387A075D8D2}">
      <dgm:prSet/>
      <dgm:spPr/>
      <dgm:t>
        <a:bodyPr/>
        <a:lstStyle/>
        <a:p>
          <a:endParaRPr lang="ru-RU"/>
        </a:p>
      </dgm:t>
    </dgm:pt>
    <dgm:pt modelId="{B2964092-FDB6-4040-A456-CA39FAFF2F69}">
      <dgm:prSet/>
      <dgm:spPr/>
      <dgm:t>
        <a:bodyPr/>
        <a:lstStyle/>
        <a:p>
          <a:r>
            <a:rPr lang="ru-RU" dirty="0" smtClean="0"/>
            <a:t>Соц. услуги (алгоритм и пример расчета затрат на оплату труда работников)</a:t>
          </a:r>
          <a:endParaRPr lang="ru-RU" dirty="0"/>
        </a:p>
      </dgm:t>
    </dgm:pt>
    <dgm:pt modelId="{A49EFDBA-D0C3-4B39-9A42-D185EDB847F7}" type="parTrans" cxnId="{2323CCF4-FF99-4B81-B80E-1B39DFFB80DE}">
      <dgm:prSet/>
      <dgm:spPr/>
      <dgm:t>
        <a:bodyPr/>
        <a:lstStyle/>
        <a:p>
          <a:endParaRPr lang="ru-RU"/>
        </a:p>
      </dgm:t>
    </dgm:pt>
    <dgm:pt modelId="{A024B69F-BD3D-4AC3-9563-870EBADCAFBF}" type="sibTrans" cxnId="{2323CCF4-FF99-4B81-B80E-1B39DFFB80DE}">
      <dgm:prSet/>
      <dgm:spPr/>
      <dgm:t>
        <a:bodyPr/>
        <a:lstStyle/>
        <a:p>
          <a:endParaRPr lang="ru-RU"/>
        </a:p>
      </dgm:t>
    </dgm:pt>
    <dgm:pt modelId="{26FA3D12-9E04-4C1C-BA83-9A637846D902}">
      <dgm:prSet/>
      <dgm:spPr/>
      <dgm:t>
        <a:bodyPr/>
        <a:lstStyle/>
        <a:p>
          <a:r>
            <a:rPr lang="ru-RU" dirty="0" smtClean="0"/>
            <a:t>Соц</a:t>
          </a:r>
          <a:r>
            <a:rPr lang="ru-RU" smtClean="0"/>
            <a:t>. проект (финансируемые и нефинансируемые статьи затрат)</a:t>
          </a:r>
          <a:endParaRPr lang="ru-RU" dirty="0"/>
        </a:p>
      </dgm:t>
    </dgm:pt>
    <dgm:pt modelId="{57748CCB-0F58-4626-A69A-AB081E3BD6E9}" type="parTrans" cxnId="{83C56353-A055-490A-8BA1-2C91289DBBB0}">
      <dgm:prSet/>
      <dgm:spPr/>
      <dgm:t>
        <a:bodyPr/>
        <a:lstStyle/>
        <a:p>
          <a:endParaRPr lang="ru-RU"/>
        </a:p>
      </dgm:t>
    </dgm:pt>
    <dgm:pt modelId="{AED2ADC6-CC89-46D1-B414-F2B0FF957A83}" type="sibTrans" cxnId="{83C56353-A055-490A-8BA1-2C91289DBBB0}">
      <dgm:prSet/>
      <dgm:spPr/>
      <dgm:t>
        <a:bodyPr/>
        <a:lstStyle/>
        <a:p>
          <a:endParaRPr lang="ru-RU"/>
        </a:p>
      </dgm:t>
    </dgm:pt>
    <dgm:pt modelId="{5CEB6B5C-09B4-4131-A585-77C6172D4C3D}" type="pres">
      <dgm:prSet presAssocID="{B631C7D4-9CBC-4984-B38B-227052EC282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D7D455-EA04-4CE3-B1B6-0A1F70632E8C}" type="pres">
      <dgm:prSet presAssocID="{8EF24489-3339-4CB9-8BF7-BF31A1D9BF1E}" presName="root1" presStyleCnt="0"/>
      <dgm:spPr/>
    </dgm:pt>
    <dgm:pt modelId="{0833C451-A9BA-4C06-915C-A7E55E7C1EB4}" type="pres">
      <dgm:prSet presAssocID="{8EF24489-3339-4CB9-8BF7-BF31A1D9BF1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D58DEA-301D-4975-BD48-300D2353AF85}" type="pres">
      <dgm:prSet presAssocID="{8EF24489-3339-4CB9-8BF7-BF31A1D9BF1E}" presName="level2hierChild" presStyleCnt="0"/>
      <dgm:spPr/>
    </dgm:pt>
    <dgm:pt modelId="{7AE45FB9-277B-4B08-BDD0-F11BA9722F4B}" type="pres">
      <dgm:prSet presAssocID="{B1B26D7C-332E-499B-99C6-8CA883045762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A0B21389-7D26-4797-B5A7-68DAE4C0D71E}" type="pres">
      <dgm:prSet presAssocID="{B1B26D7C-332E-499B-99C6-8CA883045762}" presName="connTx" presStyleLbl="parChTrans1D2" presStyleIdx="0" presStyleCnt="2"/>
      <dgm:spPr/>
      <dgm:t>
        <a:bodyPr/>
        <a:lstStyle/>
        <a:p>
          <a:endParaRPr lang="ru-RU"/>
        </a:p>
      </dgm:t>
    </dgm:pt>
    <dgm:pt modelId="{28005733-D3B2-4088-AFA7-74532A560FD2}" type="pres">
      <dgm:prSet presAssocID="{5DE24288-43D4-43C2-8AEA-879223C4AA51}" presName="root2" presStyleCnt="0"/>
      <dgm:spPr/>
    </dgm:pt>
    <dgm:pt modelId="{3B5CFA40-C76B-4560-B696-4BEE05F07F83}" type="pres">
      <dgm:prSet presAssocID="{5DE24288-43D4-43C2-8AEA-879223C4AA51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A861EE-C72D-403C-9671-6D3153AD4DE3}" type="pres">
      <dgm:prSet presAssocID="{5DE24288-43D4-43C2-8AEA-879223C4AA51}" presName="level3hierChild" presStyleCnt="0"/>
      <dgm:spPr/>
    </dgm:pt>
    <dgm:pt modelId="{95E041B5-A12F-4577-AD29-B97BA070683C}" type="pres">
      <dgm:prSet presAssocID="{5B73AD77-3915-46B4-8033-B610F8DC24D0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F5463582-0B16-4629-800F-E90041315A22}" type="pres">
      <dgm:prSet presAssocID="{5B73AD77-3915-46B4-8033-B610F8DC24D0}" presName="connTx" presStyleLbl="parChTrans1D3" presStyleIdx="0" presStyleCnt="2"/>
      <dgm:spPr/>
      <dgm:t>
        <a:bodyPr/>
        <a:lstStyle/>
        <a:p>
          <a:endParaRPr lang="ru-RU"/>
        </a:p>
      </dgm:t>
    </dgm:pt>
    <dgm:pt modelId="{C1835C12-9307-40B9-9612-D8DE0655C67B}" type="pres">
      <dgm:prSet presAssocID="{C16AD4B1-568A-4DA9-A35C-281BC533B76F}" presName="root2" presStyleCnt="0"/>
      <dgm:spPr/>
    </dgm:pt>
    <dgm:pt modelId="{0D857C3C-846F-4719-9AEC-1533C0719017}" type="pres">
      <dgm:prSet presAssocID="{C16AD4B1-568A-4DA9-A35C-281BC533B76F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855F07-6B7F-46C6-8634-3B9D3DE389B2}" type="pres">
      <dgm:prSet presAssocID="{C16AD4B1-568A-4DA9-A35C-281BC533B76F}" presName="level3hierChild" presStyleCnt="0"/>
      <dgm:spPr/>
    </dgm:pt>
    <dgm:pt modelId="{28E073A5-68A8-4082-AF52-8D5DD9678FFE}" type="pres">
      <dgm:prSet presAssocID="{A49EFDBA-D0C3-4B39-9A42-D185EDB847F7}" presName="conn2-1" presStyleLbl="parChTrans1D4" presStyleIdx="0" presStyleCnt="2"/>
      <dgm:spPr/>
      <dgm:t>
        <a:bodyPr/>
        <a:lstStyle/>
        <a:p>
          <a:endParaRPr lang="ru-RU"/>
        </a:p>
      </dgm:t>
    </dgm:pt>
    <dgm:pt modelId="{8E859843-053A-485B-B0D7-037D849DF852}" type="pres">
      <dgm:prSet presAssocID="{A49EFDBA-D0C3-4B39-9A42-D185EDB847F7}" presName="connTx" presStyleLbl="parChTrans1D4" presStyleIdx="0" presStyleCnt="2"/>
      <dgm:spPr/>
      <dgm:t>
        <a:bodyPr/>
        <a:lstStyle/>
        <a:p>
          <a:endParaRPr lang="ru-RU"/>
        </a:p>
      </dgm:t>
    </dgm:pt>
    <dgm:pt modelId="{F5854E8A-4DC9-4181-B37D-86DCB875FDF7}" type="pres">
      <dgm:prSet presAssocID="{B2964092-FDB6-4040-A456-CA39FAFF2F69}" presName="root2" presStyleCnt="0"/>
      <dgm:spPr/>
    </dgm:pt>
    <dgm:pt modelId="{098E53D6-C55F-4D77-9F0A-47A9A1DDCD77}" type="pres">
      <dgm:prSet presAssocID="{B2964092-FDB6-4040-A456-CA39FAFF2F69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26A6E2-23F7-4764-8030-D26D9EA90653}" type="pres">
      <dgm:prSet presAssocID="{B2964092-FDB6-4040-A456-CA39FAFF2F69}" presName="level3hierChild" presStyleCnt="0"/>
      <dgm:spPr/>
    </dgm:pt>
    <dgm:pt modelId="{07E766DB-4153-4EDC-9AFA-4FED283961CB}" type="pres">
      <dgm:prSet presAssocID="{57748CCB-0F58-4626-A69A-AB081E3BD6E9}" presName="conn2-1" presStyleLbl="parChTrans1D4" presStyleIdx="1" presStyleCnt="2"/>
      <dgm:spPr/>
      <dgm:t>
        <a:bodyPr/>
        <a:lstStyle/>
        <a:p>
          <a:endParaRPr lang="ru-RU"/>
        </a:p>
      </dgm:t>
    </dgm:pt>
    <dgm:pt modelId="{F1B69FB5-F416-4C79-B336-197CBBB428FA}" type="pres">
      <dgm:prSet presAssocID="{57748CCB-0F58-4626-A69A-AB081E3BD6E9}" presName="connTx" presStyleLbl="parChTrans1D4" presStyleIdx="1" presStyleCnt="2"/>
      <dgm:spPr/>
      <dgm:t>
        <a:bodyPr/>
        <a:lstStyle/>
        <a:p>
          <a:endParaRPr lang="ru-RU"/>
        </a:p>
      </dgm:t>
    </dgm:pt>
    <dgm:pt modelId="{74888A4D-27B9-4380-B912-02582B638F6D}" type="pres">
      <dgm:prSet presAssocID="{26FA3D12-9E04-4C1C-BA83-9A637846D902}" presName="root2" presStyleCnt="0"/>
      <dgm:spPr/>
    </dgm:pt>
    <dgm:pt modelId="{8613EFCD-3AE0-4B0A-B369-D7D61D241085}" type="pres">
      <dgm:prSet presAssocID="{26FA3D12-9E04-4C1C-BA83-9A637846D902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8196B0-816D-48B5-AA85-1AEF5ED98476}" type="pres">
      <dgm:prSet presAssocID="{26FA3D12-9E04-4C1C-BA83-9A637846D902}" presName="level3hierChild" presStyleCnt="0"/>
      <dgm:spPr/>
    </dgm:pt>
    <dgm:pt modelId="{2094C5DD-739F-4345-A0B6-B4EEF2B703C5}" type="pres">
      <dgm:prSet presAssocID="{28CEBB68-FE80-430D-97DF-8C90033B2E3C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273AFE0E-46B1-45FC-8628-E62D90D775C9}" type="pres">
      <dgm:prSet presAssocID="{28CEBB68-FE80-430D-97DF-8C90033B2E3C}" presName="connTx" presStyleLbl="parChTrans1D2" presStyleIdx="1" presStyleCnt="2"/>
      <dgm:spPr/>
      <dgm:t>
        <a:bodyPr/>
        <a:lstStyle/>
        <a:p>
          <a:endParaRPr lang="ru-RU"/>
        </a:p>
      </dgm:t>
    </dgm:pt>
    <dgm:pt modelId="{DFF95D59-6A80-41DA-AC4B-C9351C378E46}" type="pres">
      <dgm:prSet presAssocID="{BD5DCBD1-F070-48E0-B92A-EA73EAFDAF30}" presName="root2" presStyleCnt="0"/>
      <dgm:spPr/>
    </dgm:pt>
    <dgm:pt modelId="{36093903-0F2F-46D0-9F59-00A6184A8202}" type="pres">
      <dgm:prSet presAssocID="{BD5DCBD1-F070-48E0-B92A-EA73EAFDAF3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2394FD4-8E39-458D-A991-15B7ED3FF11C}" type="pres">
      <dgm:prSet presAssocID="{BD5DCBD1-F070-48E0-B92A-EA73EAFDAF30}" presName="level3hierChild" presStyleCnt="0"/>
      <dgm:spPr/>
    </dgm:pt>
    <dgm:pt modelId="{503EA7C4-8D1A-4945-A3F7-F232FAECC642}" type="pres">
      <dgm:prSet presAssocID="{91F628E8-9D27-40BA-B11E-BCF041B27FF3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A2B41084-1E8B-4593-A061-5B184D703200}" type="pres">
      <dgm:prSet presAssocID="{91F628E8-9D27-40BA-B11E-BCF041B27FF3}" presName="connTx" presStyleLbl="parChTrans1D3" presStyleIdx="1" presStyleCnt="2"/>
      <dgm:spPr/>
      <dgm:t>
        <a:bodyPr/>
        <a:lstStyle/>
        <a:p>
          <a:endParaRPr lang="ru-RU"/>
        </a:p>
      </dgm:t>
    </dgm:pt>
    <dgm:pt modelId="{EB9C1F7B-3C01-46EB-B222-3C1ABE83CB7F}" type="pres">
      <dgm:prSet presAssocID="{8651CBA6-8212-42FA-947E-672751FC0BB7}" presName="root2" presStyleCnt="0"/>
      <dgm:spPr/>
    </dgm:pt>
    <dgm:pt modelId="{4859BB75-36BB-41A4-8174-8117F1D57A81}" type="pres">
      <dgm:prSet presAssocID="{8651CBA6-8212-42FA-947E-672751FC0BB7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A02B2CC-A7BA-4787-8C67-5953DA471953}" type="pres">
      <dgm:prSet presAssocID="{8651CBA6-8212-42FA-947E-672751FC0BB7}" presName="level3hierChild" presStyleCnt="0"/>
      <dgm:spPr/>
    </dgm:pt>
  </dgm:ptLst>
  <dgm:cxnLst>
    <dgm:cxn modelId="{8117D7F3-0892-4644-BB84-A6256EDBCA95}" type="presOf" srcId="{57748CCB-0F58-4626-A69A-AB081E3BD6E9}" destId="{F1B69FB5-F416-4C79-B336-197CBBB428FA}" srcOrd="1" destOrd="0" presId="urn:microsoft.com/office/officeart/2008/layout/HorizontalMultiLevelHierarchy"/>
    <dgm:cxn modelId="{22E47AE2-53E5-4CA1-A417-A49C79B2BB76}" type="presOf" srcId="{5DE24288-43D4-43C2-8AEA-879223C4AA51}" destId="{3B5CFA40-C76B-4560-B696-4BEE05F07F83}" srcOrd="0" destOrd="0" presId="urn:microsoft.com/office/officeart/2008/layout/HorizontalMultiLevelHierarchy"/>
    <dgm:cxn modelId="{247D8431-7B9C-4A8D-8F4F-1A81C7E67B74}" srcId="{8EF24489-3339-4CB9-8BF7-BF31A1D9BF1E}" destId="{BD5DCBD1-F070-48E0-B92A-EA73EAFDAF30}" srcOrd="1" destOrd="0" parTransId="{28CEBB68-FE80-430D-97DF-8C90033B2E3C}" sibTransId="{526BA1DF-8FCE-4ED3-915E-330725F552C2}"/>
    <dgm:cxn modelId="{3D0F1349-6C21-4870-95E9-22A5677418DC}" srcId="{5DE24288-43D4-43C2-8AEA-879223C4AA51}" destId="{C16AD4B1-568A-4DA9-A35C-281BC533B76F}" srcOrd="0" destOrd="0" parTransId="{5B73AD77-3915-46B4-8033-B610F8DC24D0}" sibTransId="{AF88FB56-F808-4D6C-AE30-CE0CCFCA8261}"/>
    <dgm:cxn modelId="{42ACD3B2-CA31-48F7-B1DF-6520E54CDEDE}" type="presOf" srcId="{28CEBB68-FE80-430D-97DF-8C90033B2E3C}" destId="{273AFE0E-46B1-45FC-8628-E62D90D775C9}" srcOrd="1" destOrd="0" presId="urn:microsoft.com/office/officeart/2008/layout/HorizontalMultiLevelHierarchy"/>
    <dgm:cxn modelId="{1F1A1F82-67E6-45D4-816D-22954DFB4393}" type="presOf" srcId="{28CEBB68-FE80-430D-97DF-8C90033B2E3C}" destId="{2094C5DD-739F-4345-A0B6-B4EEF2B703C5}" srcOrd="0" destOrd="0" presId="urn:microsoft.com/office/officeart/2008/layout/HorizontalMultiLevelHierarchy"/>
    <dgm:cxn modelId="{F8A72D26-5C19-4559-B502-55D9627C4E8D}" type="presOf" srcId="{8EF24489-3339-4CB9-8BF7-BF31A1D9BF1E}" destId="{0833C451-A9BA-4C06-915C-A7E55E7C1EB4}" srcOrd="0" destOrd="0" presId="urn:microsoft.com/office/officeart/2008/layout/HorizontalMultiLevelHierarchy"/>
    <dgm:cxn modelId="{5BDE4A1D-5CB9-41BB-99B4-487F8CE858D2}" type="presOf" srcId="{B2964092-FDB6-4040-A456-CA39FAFF2F69}" destId="{098E53D6-C55F-4D77-9F0A-47A9A1DDCD77}" srcOrd="0" destOrd="0" presId="urn:microsoft.com/office/officeart/2008/layout/HorizontalMultiLevelHierarchy"/>
    <dgm:cxn modelId="{1CDB0CDF-6E95-4D14-9816-F60E4C582B3B}" srcId="{8EF24489-3339-4CB9-8BF7-BF31A1D9BF1E}" destId="{5DE24288-43D4-43C2-8AEA-879223C4AA51}" srcOrd="0" destOrd="0" parTransId="{B1B26D7C-332E-499B-99C6-8CA883045762}" sibTransId="{DCB32F16-1727-4498-A83E-983CD51993A1}"/>
    <dgm:cxn modelId="{152E74F9-1360-4388-878C-69A0A5562C6B}" type="presOf" srcId="{A49EFDBA-D0C3-4B39-9A42-D185EDB847F7}" destId="{8E859843-053A-485B-B0D7-037D849DF852}" srcOrd="1" destOrd="0" presId="urn:microsoft.com/office/officeart/2008/layout/HorizontalMultiLevelHierarchy"/>
    <dgm:cxn modelId="{0682682B-6C90-49AA-8268-5367E4D2216F}" type="presOf" srcId="{BD5DCBD1-F070-48E0-B92A-EA73EAFDAF30}" destId="{36093903-0F2F-46D0-9F59-00A6184A8202}" srcOrd="0" destOrd="0" presId="urn:microsoft.com/office/officeart/2008/layout/HorizontalMultiLevelHierarchy"/>
    <dgm:cxn modelId="{85B5A91F-231D-4049-A4A0-A4CA3BC9EB3A}" type="presOf" srcId="{8651CBA6-8212-42FA-947E-672751FC0BB7}" destId="{4859BB75-36BB-41A4-8174-8117F1D57A81}" srcOrd="0" destOrd="0" presId="urn:microsoft.com/office/officeart/2008/layout/HorizontalMultiLevelHierarchy"/>
    <dgm:cxn modelId="{CEDD9797-8EEA-4EE8-ABCB-52C06D74DB93}" type="presOf" srcId="{A49EFDBA-D0C3-4B39-9A42-D185EDB847F7}" destId="{28E073A5-68A8-4082-AF52-8D5DD9678FFE}" srcOrd="0" destOrd="0" presId="urn:microsoft.com/office/officeart/2008/layout/HorizontalMultiLevelHierarchy"/>
    <dgm:cxn modelId="{7ED85574-7AF6-42A7-9216-10C499E092AA}" type="presOf" srcId="{91F628E8-9D27-40BA-B11E-BCF041B27FF3}" destId="{503EA7C4-8D1A-4945-A3F7-F232FAECC642}" srcOrd="0" destOrd="0" presId="urn:microsoft.com/office/officeart/2008/layout/HorizontalMultiLevelHierarchy"/>
    <dgm:cxn modelId="{2309C835-8D06-462A-955D-C58D692A4317}" type="presOf" srcId="{B1B26D7C-332E-499B-99C6-8CA883045762}" destId="{A0B21389-7D26-4797-B5A7-68DAE4C0D71E}" srcOrd="1" destOrd="0" presId="urn:microsoft.com/office/officeart/2008/layout/HorizontalMultiLevelHierarchy"/>
    <dgm:cxn modelId="{D330E6C1-ECC6-4BB8-A144-88AADB67B0C9}" srcId="{B631C7D4-9CBC-4984-B38B-227052EC2823}" destId="{8EF24489-3339-4CB9-8BF7-BF31A1D9BF1E}" srcOrd="0" destOrd="0" parTransId="{5B32CA8A-19D2-440A-BD18-3C7A89387913}" sibTransId="{8F7DE963-DE52-44E2-9EE4-50F612FFFA69}"/>
    <dgm:cxn modelId="{9ACE9FC3-8996-47DE-A43A-1B78FDE22FE2}" type="presOf" srcId="{C16AD4B1-568A-4DA9-A35C-281BC533B76F}" destId="{0D857C3C-846F-4719-9AEC-1533C0719017}" srcOrd="0" destOrd="0" presId="urn:microsoft.com/office/officeart/2008/layout/HorizontalMultiLevelHierarchy"/>
    <dgm:cxn modelId="{D0C83A8A-84BC-4C56-800D-A9C885CA3F9A}" type="presOf" srcId="{57748CCB-0F58-4626-A69A-AB081E3BD6E9}" destId="{07E766DB-4153-4EDC-9AFA-4FED283961CB}" srcOrd="0" destOrd="0" presId="urn:microsoft.com/office/officeart/2008/layout/HorizontalMultiLevelHierarchy"/>
    <dgm:cxn modelId="{3E4FB24B-8229-4724-A9D5-82F0BDBD3891}" type="presOf" srcId="{91F628E8-9D27-40BA-B11E-BCF041B27FF3}" destId="{A2B41084-1E8B-4593-A061-5B184D703200}" srcOrd="1" destOrd="0" presId="urn:microsoft.com/office/officeart/2008/layout/HorizontalMultiLevelHierarchy"/>
    <dgm:cxn modelId="{11CCDF00-FF58-45CD-857A-5A5515C2CD59}" type="presOf" srcId="{5B73AD77-3915-46B4-8033-B610F8DC24D0}" destId="{95E041B5-A12F-4577-AD29-B97BA070683C}" srcOrd="0" destOrd="0" presId="urn:microsoft.com/office/officeart/2008/layout/HorizontalMultiLevelHierarchy"/>
    <dgm:cxn modelId="{7934696E-D59F-4E72-9AFA-4DA88DC1A792}" type="presOf" srcId="{B1B26D7C-332E-499B-99C6-8CA883045762}" destId="{7AE45FB9-277B-4B08-BDD0-F11BA9722F4B}" srcOrd="0" destOrd="0" presId="urn:microsoft.com/office/officeart/2008/layout/HorizontalMultiLevelHierarchy"/>
    <dgm:cxn modelId="{3A94FF76-31FE-44C2-9C7A-6D5DF4981268}" type="presOf" srcId="{B631C7D4-9CBC-4984-B38B-227052EC2823}" destId="{5CEB6B5C-09B4-4131-A585-77C6172D4C3D}" srcOrd="0" destOrd="0" presId="urn:microsoft.com/office/officeart/2008/layout/HorizontalMultiLevelHierarchy"/>
    <dgm:cxn modelId="{B0D68EED-B508-4576-BB6D-55F6C46050FC}" type="presOf" srcId="{5B73AD77-3915-46B4-8033-B610F8DC24D0}" destId="{F5463582-0B16-4629-800F-E90041315A22}" srcOrd="1" destOrd="0" presId="urn:microsoft.com/office/officeart/2008/layout/HorizontalMultiLevelHierarchy"/>
    <dgm:cxn modelId="{83C56353-A055-490A-8BA1-2C91289DBBB0}" srcId="{C16AD4B1-568A-4DA9-A35C-281BC533B76F}" destId="{26FA3D12-9E04-4C1C-BA83-9A637846D902}" srcOrd="1" destOrd="0" parTransId="{57748CCB-0F58-4626-A69A-AB081E3BD6E9}" sibTransId="{AED2ADC6-CC89-46D1-B414-F2B0FF957A83}"/>
    <dgm:cxn modelId="{2323CCF4-FF99-4B81-B80E-1B39DFFB80DE}" srcId="{C16AD4B1-568A-4DA9-A35C-281BC533B76F}" destId="{B2964092-FDB6-4040-A456-CA39FAFF2F69}" srcOrd="0" destOrd="0" parTransId="{A49EFDBA-D0C3-4B39-9A42-D185EDB847F7}" sibTransId="{A024B69F-BD3D-4AC3-9563-870EBADCAFBF}"/>
    <dgm:cxn modelId="{23F53D93-A1A2-4D2D-AFED-610E18060448}" type="presOf" srcId="{26FA3D12-9E04-4C1C-BA83-9A637846D902}" destId="{8613EFCD-3AE0-4B0A-B369-D7D61D241085}" srcOrd="0" destOrd="0" presId="urn:microsoft.com/office/officeart/2008/layout/HorizontalMultiLevelHierarchy"/>
    <dgm:cxn modelId="{E0051182-DB96-4023-911C-8387A075D8D2}" srcId="{BD5DCBD1-F070-48E0-B92A-EA73EAFDAF30}" destId="{8651CBA6-8212-42FA-947E-672751FC0BB7}" srcOrd="0" destOrd="0" parTransId="{91F628E8-9D27-40BA-B11E-BCF041B27FF3}" sibTransId="{474DCB0C-C7D9-4065-9DC5-EA26B5080D60}"/>
    <dgm:cxn modelId="{A4276B25-C41F-4687-964A-4293390660A0}" type="presParOf" srcId="{5CEB6B5C-09B4-4131-A585-77C6172D4C3D}" destId="{8DD7D455-EA04-4CE3-B1B6-0A1F70632E8C}" srcOrd="0" destOrd="0" presId="urn:microsoft.com/office/officeart/2008/layout/HorizontalMultiLevelHierarchy"/>
    <dgm:cxn modelId="{C2EB507A-DF90-4518-A652-7725E88A66D5}" type="presParOf" srcId="{8DD7D455-EA04-4CE3-B1B6-0A1F70632E8C}" destId="{0833C451-A9BA-4C06-915C-A7E55E7C1EB4}" srcOrd="0" destOrd="0" presId="urn:microsoft.com/office/officeart/2008/layout/HorizontalMultiLevelHierarchy"/>
    <dgm:cxn modelId="{B76AA172-00B3-48B7-995E-12320F127A9B}" type="presParOf" srcId="{8DD7D455-EA04-4CE3-B1B6-0A1F70632E8C}" destId="{56D58DEA-301D-4975-BD48-300D2353AF85}" srcOrd="1" destOrd="0" presId="urn:microsoft.com/office/officeart/2008/layout/HorizontalMultiLevelHierarchy"/>
    <dgm:cxn modelId="{E02EF82D-9426-4D66-AFB8-09DA5D62C0FF}" type="presParOf" srcId="{56D58DEA-301D-4975-BD48-300D2353AF85}" destId="{7AE45FB9-277B-4B08-BDD0-F11BA9722F4B}" srcOrd="0" destOrd="0" presId="urn:microsoft.com/office/officeart/2008/layout/HorizontalMultiLevelHierarchy"/>
    <dgm:cxn modelId="{4904D036-AA7C-48C5-8995-3085AFDE5BA2}" type="presParOf" srcId="{7AE45FB9-277B-4B08-BDD0-F11BA9722F4B}" destId="{A0B21389-7D26-4797-B5A7-68DAE4C0D71E}" srcOrd="0" destOrd="0" presId="urn:microsoft.com/office/officeart/2008/layout/HorizontalMultiLevelHierarchy"/>
    <dgm:cxn modelId="{9C4F8269-7DAF-4AC9-BFDB-FF0E06E88E74}" type="presParOf" srcId="{56D58DEA-301D-4975-BD48-300D2353AF85}" destId="{28005733-D3B2-4088-AFA7-74532A560FD2}" srcOrd="1" destOrd="0" presId="urn:microsoft.com/office/officeart/2008/layout/HorizontalMultiLevelHierarchy"/>
    <dgm:cxn modelId="{482FF74D-644F-4E6B-9C42-790C7A65F5CF}" type="presParOf" srcId="{28005733-D3B2-4088-AFA7-74532A560FD2}" destId="{3B5CFA40-C76B-4560-B696-4BEE05F07F83}" srcOrd="0" destOrd="0" presId="urn:microsoft.com/office/officeart/2008/layout/HorizontalMultiLevelHierarchy"/>
    <dgm:cxn modelId="{2DFBF435-1B39-4979-B28E-C2EC347AB57B}" type="presParOf" srcId="{28005733-D3B2-4088-AFA7-74532A560FD2}" destId="{E5A861EE-C72D-403C-9671-6D3153AD4DE3}" srcOrd="1" destOrd="0" presId="urn:microsoft.com/office/officeart/2008/layout/HorizontalMultiLevelHierarchy"/>
    <dgm:cxn modelId="{1AA7AFC6-B531-4979-BC88-955597779E17}" type="presParOf" srcId="{E5A861EE-C72D-403C-9671-6D3153AD4DE3}" destId="{95E041B5-A12F-4577-AD29-B97BA070683C}" srcOrd="0" destOrd="0" presId="urn:microsoft.com/office/officeart/2008/layout/HorizontalMultiLevelHierarchy"/>
    <dgm:cxn modelId="{070E1CEB-324E-44E5-A583-935153DD5239}" type="presParOf" srcId="{95E041B5-A12F-4577-AD29-B97BA070683C}" destId="{F5463582-0B16-4629-800F-E90041315A22}" srcOrd="0" destOrd="0" presId="urn:microsoft.com/office/officeart/2008/layout/HorizontalMultiLevelHierarchy"/>
    <dgm:cxn modelId="{657CBFBC-CAB9-45AD-8581-8625747414C4}" type="presParOf" srcId="{E5A861EE-C72D-403C-9671-6D3153AD4DE3}" destId="{C1835C12-9307-40B9-9612-D8DE0655C67B}" srcOrd="1" destOrd="0" presId="urn:microsoft.com/office/officeart/2008/layout/HorizontalMultiLevelHierarchy"/>
    <dgm:cxn modelId="{74C6BB38-99F9-4A15-8587-A0FBCB385CE9}" type="presParOf" srcId="{C1835C12-9307-40B9-9612-D8DE0655C67B}" destId="{0D857C3C-846F-4719-9AEC-1533C0719017}" srcOrd="0" destOrd="0" presId="urn:microsoft.com/office/officeart/2008/layout/HorizontalMultiLevelHierarchy"/>
    <dgm:cxn modelId="{BD6AFDA3-6828-4547-A07E-D7B00097A6C2}" type="presParOf" srcId="{C1835C12-9307-40B9-9612-D8DE0655C67B}" destId="{11855F07-6B7F-46C6-8634-3B9D3DE389B2}" srcOrd="1" destOrd="0" presId="urn:microsoft.com/office/officeart/2008/layout/HorizontalMultiLevelHierarchy"/>
    <dgm:cxn modelId="{CD3E9263-75B0-4E47-8577-2645C6956889}" type="presParOf" srcId="{11855F07-6B7F-46C6-8634-3B9D3DE389B2}" destId="{28E073A5-68A8-4082-AF52-8D5DD9678FFE}" srcOrd="0" destOrd="0" presId="urn:microsoft.com/office/officeart/2008/layout/HorizontalMultiLevelHierarchy"/>
    <dgm:cxn modelId="{4DC105A9-255B-4528-A2D0-3DBFE486F9C5}" type="presParOf" srcId="{28E073A5-68A8-4082-AF52-8D5DD9678FFE}" destId="{8E859843-053A-485B-B0D7-037D849DF852}" srcOrd="0" destOrd="0" presId="urn:microsoft.com/office/officeart/2008/layout/HorizontalMultiLevelHierarchy"/>
    <dgm:cxn modelId="{C96D04FA-4388-48CC-B349-0A9D14E93E41}" type="presParOf" srcId="{11855F07-6B7F-46C6-8634-3B9D3DE389B2}" destId="{F5854E8A-4DC9-4181-B37D-86DCB875FDF7}" srcOrd="1" destOrd="0" presId="urn:microsoft.com/office/officeart/2008/layout/HorizontalMultiLevelHierarchy"/>
    <dgm:cxn modelId="{AECD8816-7BEC-40EB-8B47-5068221EF824}" type="presParOf" srcId="{F5854E8A-4DC9-4181-B37D-86DCB875FDF7}" destId="{098E53D6-C55F-4D77-9F0A-47A9A1DDCD77}" srcOrd="0" destOrd="0" presId="urn:microsoft.com/office/officeart/2008/layout/HorizontalMultiLevelHierarchy"/>
    <dgm:cxn modelId="{D24CC8FA-4346-4AC3-AF98-29358FB3A8E0}" type="presParOf" srcId="{F5854E8A-4DC9-4181-B37D-86DCB875FDF7}" destId="{4126A6E2-23F7-4764-8030-D26D9EA90653}" srcOrd="1" destOrd="0" presId="urn:microsoft.com/office/officeart/2008/layout/HorizontalMultiLevelHierarchy"/>
    <dgm:cxn modelId="{CCEB33EA-916A-4C59-8A87-FB9B462FEDAD}" type="presParOf" srcId="{11855F07-6B7F-46C6-8634-3B9D3DE389B2}" destId="{07E766DB-4153-4EDC-9AFA-4FED283961CB}" srcOrd="2" destOrd="0" presId="urn:microsoft.com/office/officeart/2008/layout/HorizontalMultiLevelHierarchy"/>
    <dgm:cxn modelId="{820DF977-05BB-4121-9EA8-1F4A40288CDC}" type="presParOf" srcId="{07E766DB-4153-4EDC-9AFA-4FED283961CB}" destId="{F1B69FB5-F416-4C79-B336-197CBBB428FA}" srcOrd="0" destOrd="0" presId="urn:microsoft.com/office/officeart/2008/layout/HorizontalMultiLevelHierarchy"/>
    <dgm:cxn modelId="{F2CB10DF-A1AF-41EB-AC8F-6552F3CFA84C}" type="presParOf" srcId="{11855F07-6B7F-46C6-8634-3B9D3DE389B2}" destId="{74888A4D-27B9-4380-B912-02582B638F6D}" srcOrd="3" destOrd="0" presId="urn:microsoft.com/office/officeart/2008/layout/HorizontalMultiLevelHierarchy"/>
    <dgm:cxn modelId="{2B4216C2-CE4A-4C25-A421-1687C6EBA8EE}" type="presParOf" srcId="{74888A4D-27B9-4380-B912-02582B638F6D}" destId="{8613EFCD-3AE0-4B0A-B369-D7D61D241085}" srcOrd="0" destOrd="0" presId="urn:microsoft.com/office/officeart/2008/layout/HorizontalMultiLevelHierarchy"/>
    <dgm:cxn modelId="{87901BCF-5811-47A1-9903-A6CFE69F8AC4}" type="presParOf" srcId="{74888A4D-27B9-4380-B912-02582B638F6D}" destId="{418196B0-816D-48B5-AA85-1AEF5ED98476}" srcOrd="1" destOrd="0" presId="urn:microsoft.com/office/officeart/2008/layout/HorizontalMultiLevelHierarchy"/>
    <dgm:cxn modelId="{14B2175A-AF64-4C48-A6F6-83B9A5282C69}" type="presParOf" srcId="{56D58DEA-301D-4975-BD48-300D2353AF85}" destId="{2094C5DD-739F-4345-A0B6-B4EEF2B703C5}" srcOrd="2" destOrd="0" presId="urn:microsoft.com/office/officeart/2008/layout/HorizontalMultiLevelHierarchy"/>
    <dgm:cxn modelId="{D6DEB570-BF34-4EF2-AE52-4F759DBA37BD}" type="presParOf" srcId="{2094C5DD-739F-4345-A0B6-B4EEF2B703C5}" destId="{273AFE0E-46B1-45FC-8628-E62D90D775C9}" srcOrd="0" destOrd="0" presId="urn:microsoft.com/office/officeart/2008/layout/HorizontalMultiLevelHierarchy"/>
    <dgm:cxn modelId="{82BAED1F-D6F6-4424-8B6E-3A58B2970B80}" type="presParOf" srcId="{56D58DEA-301D-4975-BD48-300D2353AF85}" destId="{DFF95D59-6A80-41DA-AC4B-C9351C378E46}" srcOrd="3" destOrd="0" presId="urn:microsoft.com/office/officeart/2008/layout/HorizontalMultiLevelHierarchy"/>
    <dgm:cxn modelId="{D4521EA4-2841-46AA-B69C-4CABE71FB37E}" type="presParOf" srcId="{DFF95D59-6A80-41DA-AC4B-C9351C378E46}" destId="{36093903-0F2F-46D0-9F59-00A6184A8202}" srcOrd="0" destOrd="0" presId="urn:microsoft.com/office/officeart/2008/layout/HorizontalMultiLevelHierarchy"/>
    <dgm:cxn modelId="{384A6F5D-B19F-48C4-A2E7-4ED4DCE40136}" type="presParOf" srcId="{DFF95D59-6A80-41DA-AC4B-C9351C378E46}" destId="{A2394FD4-8E39-458D-A991-15B7ED3FF11C}" srcOrd="1" destOrd="0" presId="urn:microsoft.com/office/officeart/2008/layout/HorizontalMultiLevelHierarchy"/>
    <dgm:cxn modelId="{C350206E-9DD5-4CAA-AD69-11E18BD8CA22}" type="presParOf" srcId="{A2394FD4-8E39-458D-A991-15B7ED3FF11C}" destId="{503EA7C4-8D1A-4945-A3F7-F232FAECC642}" srcOrd="0" destOrd="0" presId="urn:microsoft.com/office/officeart/2008/layout/HorizontalMultiLevelHierarchy"/>
    <dgm:cxn modelId="{4AFE9288-FA09-42D9-9EDB-55ADC62DEFD3}" type="presParOf" srcId="{503EA7C4-8D1A-4945-A3F7-F232FAECC642}" destId="{A2B41084-1E8B-4593-A061-5B184D703200}" srcOrd="0" destOrd="0" presId="urn:microsoft.com/office/officeart/2008/layout/HorizontalMultiLevelHierarchy"/>
    <dgm:cxn modelId="{6704A2F0-7053-493E-A358-0E9AFB9C21A5}" type="presParOf" srcId="{A2394FD4-8E39-458D-A991-15B7ED3FF11C}" destId="{EB9C1F7B-3C01-46EB-B222-3C1ABE83CB7F}" srcOrd="1" destOrd="0" presId="urn:microsoft.com/office/officeart/2008/layout/HorizontalMultiLevelHierarchy"/>
    <dgm:cxn modelId="{D82634F2-AADE-4DAF-B1B6-F64B148B63BF}" type="presParOf" srcId="{EB9C1F7B-3C01-46EB-B222-3C1ABE83CB7F}" destId="{4859BB75-36BB-41A4-8174-8117F1D57A81}" srcOrd="0" destOrd="0" presId="urn:microsoft.com/office/officeart/2008/layout/HorizontalMultiLevelHierarchy"/>
    <dgm:cxn modelId="{2B9AEF80-8168-47BE-A50D-3607D3327FE7}" type="presParOf" srcId="{EB9C1F7B-3C01-46EB-B222-3C1ABE83CB7F}" destId="{AA02B2CC-A7BA-4787-8C67-5953DA47195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50A61A-19E0-4037-B9FC-0F5FCCAA3B86}">
      <dsp:nvSpPr>
        <dsp:cNvPr id="0" name=""/>
        <dsp:cNvSpPr/>
      </dsp:nvSpPr>
      <dsp:spPr>
        <a:xfrm>
          <a:off x="3581596" y="-128795"/>
          <a:ext cx="4437403" cy="4437403"/>
        </a:xfrm>
        <a:prstGeom prst="circularArrow">
          <a:avLst>
            <a:gd name="adj1" fmla="val 4668"/>
            <a:gd name="adj2" fmla="val 272909"/>
            <a:gd name="adj3" fmla="val 12789897"/>
            <a:gd name="adj4" fmla="val 18059283"/>
            <a:gd name="adj5" fmla="val 484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7F645B-64EC-4E96-8631-B9ED74868C93}">
      <dsp:nvSpPr>
        <dsp:cNvPr id="0" name=""/>
        <dsp:cNvSpPr/>
      </dsp:nvSpPr>
      <dsp:spPr>
        <a:xfrm>
          <a:off x="4307741" y="990"/>
          <a:ext cx="2985114" cy="149255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Формирование ГСЗ</a:t>
          </a:r>
          <a:endParaRPr lang="ru-RU" sz="2700" kern="1200" dirty="0"/>
        </a:p>
      </dsp:txBody>
      <dsp:txXfrm>
        <a:off x="4380602" y="73851"/>
        <a:ext cx="2839392" cy="1346835"/>
      </dsp:txXfrm>
    </dsp:sp>
    <dsp:sp modelId="{6B01E528-8B51-4D2B-9FC0-CDD86C57BD25}">
      <dsp:nvSpPr>
        <dsp:cNvPr id="0" name=""/>
        <dsp:cNvSpPr/>
      </dsp:nvSpPr>
      <dsp:spPr>
        <a:xfrm>
          <a:off x="5901064" y="1594312"/>
          <a:ext cx="2985114" cy="149255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Размещение ГСЗ</a:t>
          </a:r>
          <a:endParaRPr lang="ru-RU" sz="2700" kern="1200" dirty="0"/>
        </a:p>
      </dsp:txBody>
      <dsp:txXfrm>
        <a:off x="5973925" y="1667173"/>
        <a:ext cx="2839392" cy="1346835"/>
      </dsp:txXfrm>
    </dsp:sp>
    <dsp:sp modelId="{9A75F891-F1F2-461D-A5B2-E52F9C7DA59E}">
      <dsp:nvSpPr>
        <dsp:cNvPr id="0" name=""/>
        <dsp:cNvSpPr/>
      </dsp:nvSpPr>
      <dsp:spPr>
        <a:xfrm>
          <a:off x="4307741" y="3187635"/>
          <a:ext cx="2985114" cy="149255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Реализация ГСЗ</a:t>
          </a:r>
          <a:endParaRPr lang="ru-RU" sz="2700" kern="1200" dirty="0"/>
        </a:p>
      </dsp:txBody>
      <dsp:txXfrm>
        <a:off x="4380602" y="3260496"/>
        <a:ext cx="2839392" cy="1346835"/>
      </dsp:txXfrm>
    </dsp:sp>
    <dsp:sp modelId="{2C3626C6-3B00-4950-877B-BF849DB249F5}">
      <dsp:nvSpPr>
        <dsp:cNvPr id="0" name=""/>
        <dsp:cNvSpPr/>
      </dsp:nvSpPr>
      <dsp:spPr>
        <a:xfrm>
          <a:off x="2714418" y="1594312"/>
          <a:ext cx="2985114" cy="149255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Оценка и контроль результатов</a:t>
          </a:r>
          <a:endParaRPr lang="ru-RU" sz="2700" kern="1200" dirty="0"/>
        </a:p>
      </dsp:txBody>
      <dsp:txXfrm>
        <a:off x="2787279" y="1667173"/>
        <a:ext cx="2839392" cy="13468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C08518-852F-4618-8301-F818BB51E388}">
      <dsp:nvSpPr>
        <dsp:cNvPr id="0" name=""/>
        <dsp:cNvSpPr/>
      </dsp:nvSpPr>
      <dsp:spPr>
        <a:xfrm>
          <a:off x="4742345" y="2414317"/>
          <a:ext cx="2306974" cy="23069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Методика</a:t>
          </a:r>
          <a:endParaRPr lang="ru-RU" sz="2900" kern="1200" dirty="0"/>
        </a:p>
      </dsp:txBody>
      <dsp:txXfrm>
        <a:off x="5080194" y="2752166"/>
        <a:ext cx="1631276" cy="1631276"/>
      </dsp:txXfrm>
    </dsp:sp>
    <dsp:sp modelId="{6B1342F0-70F2-4BA5-BD12-25F21BA11946}">
      <dsp:nvSpPr>
        <dsp:cNvPr id="0" name=""/>
        <dsp:cNvSpPr/>
      </dsp:nvSpPr>
      <dsp:spPr>
        <a:xfrm rot="11700000">
          <a:off x="2999318" y="2692726"/>
          <a:ext cx="1715130" cy="65748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E6772C-2A96-4FFF-98FD-D81A70156C0B}">
      <dsp:nvSpPr>
        <dsp:cNvPr id="0" name=""/>
        <dsp:cNvSpPr/>
      </dsp:nvSpPr>
      <dsp:spPr>
        <a:xfrm>
          <a:off x="1932726" y="1922865"/>
          <a:ext cx="2191626" cy="175330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Основы законодательства о ГСЗ</a:t>
          </a:r>
          <a:endParaRPr lang="ru-RU" sz="1800" kern="1200" dirty="0"/>
        </a:p>
      </dsp:txBody>
      <dsp:txXfrm>
        <a:off x="1984078" y="1974217"/>
        <a:ext cx="2088922" cy="1650596"/>
      </dsp:txXfrm>
    </dsp:sp>
    <dsp:sp modelId="{6B86055F-7E69-46D8-B90A-B24BEA7CE546}">
      <dsp:nvSpPr>
        <dsp:cNvPr id="0" name=""/>
        <dsp:cNvSpPr/>
      </dsp:nvSpPr>
      <dsp:spPr>
        <a:xfrm rot="14700000">
          <a:off x="4146172" y="1325958"/>
          <a:ext cx="1715130" cy="657487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2584CB-3379-41AA-B0BD-3BB6B5AF6A8E}">
      <dsp:nvSpPr>
        <dsp:cNvPr id="0" name=""/>
        <dsp:cNvSpPr/>
      </dsp:nvSpPr>
      <dsp:spPr>
        <a:xfrm>
          <a:off x="3545502" y="833"/>
          <a:ext cx="2191626" cy="175330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Результаты анализа договоров на выполнение ГСЗ</a:t>
          </a:r>
          <a:endParaRPr lang="ru-RU" sz="1800" kern="1200" dirty="0"/>
        </a:p>
      </dsp:txBody>
      <dsp:txXfrm>
        <a:off x="3596854" y="52185"/>
        <a:ext cx="2088922" cy="1650596"/>
      </dsp:txXfrm>
    </dsp:sp>
    <dsp:sp modelId="{680E0A18-56D0-4D5B-8027-6B4FA25E7D0A}">
      <dsp:nvSpPr>
        <dsp:cNvPr id="0" name=""/>
        <dsp:cNvSpPr/>
      </dsp:nvSpPr>
      <dsp:spPr>
        <a:xfrm rot="17700000">
          <a:off x="5930361" y="1325958"/>
          <a:ext cx="1715130" cy="657487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031A2D-6D37-4CF8-89C2-0EEF71708D7F}">
      <dsp:nvSpPr>
        <dsp:cNvPr id="0" name=""/>
        <dsp:cNvSpPr/>
      </dsp:nvSpPr>
      <dsp:spPr>
        <a:xfrm>
          <a:off x="6054536" y="833"/>
          <a:ext cx="2191626" cy="175330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Результаты анкетного опроса представителей </a:t>
          </a:r>
          <a:r>
            <a:rPr lang="ru-RU" sz="1800" kern="1200" dirty="0" err="1" smtClean="0"/>
            <a:t>госзаказчика</a:t>
          </a:r>
          <a:endParaRPr lang="ru-RU" sz="1800" kern="1200" dirty="0"/>
        </a:p>
      </dsp:txBody>
      <dsp:txXfrm>
        <a:off x="6105888" y="52185"/>
        <a:ext cx="2088922" cy="1650596"/>
      </dsp:txXfrm>
    </dsp:sp>
    <dsp:sp modelId="{1C9C6D70-4375-40D9-A66C-8681CF33B491}">
      <dsp:nvSpPr>
        <dsp:cNvPr id="0" name=""/>
        <dsp:cNvSpPr/>
      </dsp:nvSpPr>
      <dsp:spPr>
        <a:xfrm rot="20700000">
          <a:off x="7077215" y="2692726"/>
          <a:ext cx="1715130" cy="657487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0AE78-8155-4142-82C0-55A489EE8CF2}">
      <dsp:nvSpPr>
        <dsp:cNvPr id="0" name=""/>
        <dsp:cNvSpPr/>
      </dsp:nvSpPr>
      <dsp:spPr>
        <a:xfrm>
          <a:off x="7667312" y="1922865"/>
          <a:ext cx="2191626" cy="175330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Рекомендации экспертов – членов рабочей группы, представителей </a:t>
          </a:r>
          <a:r>
            <a:rPr lang="ru-RU" sz="1800" kern="1200" dirty="0" err="1" smtClean="0"/>
            <a:t>госзаказчика</a:t>
          </a:r>
          <a:r>
            <a:rPr lang="ru-RU" sz="1800" kern="1200" dirty="0" smtClean="0"/>
            <a:t> и НГО</a:t>
          </a:r>
          <a:endParaRPr lang="ru-RU" sz="1800" kern="1200" dirty="0"/>
        </a:p>
      </dsp:txBody>
      <dsp:txXfrm>
        <a:off x="7718664" y="1974217"/>
        <a:ext cx="2088922" cy="16505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D34068-7D82-48A5-BFD6-237BCCB5FD52}">
      <dsp:nvSpPr>
        <dsp:cNvPr id="0" name=""/>
        <dsp:cNvSpPr/>
      </dsp:nvSpPr>
      <dsp:spPr>
        <a:xfrm rot="10800000">
          <a:off x="5990328" y="2148443"/>
          <a:ext cx="2678292" cy="1606353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F2DA39-F3A2-4B69-9217-55DD2A566744}">
      <dsp:nvSpPr>
        <dsp:cNvPr id="0" name=""/>
        <dsp:cNvSpPr/>
      </dsp:nvSpPr>
      <dsp:spPr>
        <a:xfrm>
          <a:off x="5984971" y="2413784"/>
          <a:ext cx="2415820" cy="2115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Методика формирования ГСЗ</a:t>
          </a:r>
          <a:endParaRPr lang="ru-RU" sz="2500" kern="1200" dirty="0"/>
        </a:p>
      </dsp:txBody>
      <dsp:txXfrm>
        <a:off x="5984971" y="2413784"/>
        <a:ext cx="2415820" cy="2115260"/>
      </dsp:txXfrm>
    </dsp:sp>
    <dsp:sp modelId="{1C780237-D440-452D-9ED1-0EEC74A0F731}">
      <dsp:nvSpPr>
        <dsp:cNvPr id="0" name=""/>
        <dsp:cNvSpPr/>
      </dsp:nvSpPr>
      <dsp:spPr>
        <a:xfrm rot="5400000">
          <a:off x="5984971" y="1418368"/>
          <a:ext cx="455309" cy="455309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AE6812-61D8-4515-8721-601D1AA631F7}">
      <dsp:nvSpPr>
        <dsp:cNvPr id="0" name=""/>
        <dsp:cNvSpPr/>
      </dsp:nvSpPr>
      <dsp:spPr>
        <a:xfrm rot="10800000">
          <a:off x="3030814" y="846018"/>
          <a:ext cx="2678292" cy="1606353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7CF4B7-85B3-4521-ACB6-870360F06D8C}">
      <dsp:nvSpPr>
        <dsp:cNvPr id="0" name=""/>
        <dsp:cNvSpPr/>
      </dsp:nvSpPr>
      <dsp:spPr>
        <a:xfrm>
          <a:off x="2976272" y="1272963"/>
          <a:ext cx="2415820" cy="3258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Постановление Совмина №1219 «О некоторых вопросах ГСЗ»</a:t>
          </a:r>
          <a:endParaRPr lang="ru-RU" sz="2500" kern="1200" dirty="0"/>
        </a:p>
      </dsp:txBody>
      <dsp:txXfrm>
        <a:off x="2976272" y="1272963"/>
        <a:ext cx="2415820" cy="3258093"/>
      </dsp:txXfrm>
    </dsp:sp>
    <dsp:sp modelId="{65D5A2D6-C566-4973-9022-8A02034A1C78}">
      <dsp:nvSpPr>
        <dsp:cNvPr id="0" name=""/>
        <dsp:cNvSpPr/>
      </dsp:nvSpPr>
      <dsp:spPr>
        <a:xfrm rot="5400000">
          <a:off x="3025458" y="115942"/>
          <a:ext cx="455309" cy="455309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779AE5-1A08-4B12-AA29-98287540F652}">
      <dsp:nvSpPr>
        <dsp:cNvPr id="0" name=""/>
        <dsp:cNvSpPr/>
      </dsp:nvSpPr>
      <dsp:spPr>
        <a:xfrm rot="10800000">
          <a:off x="71301" y="2012"/>
          <a:ext cx="2678292" cy="1606353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CA9820-4AC6-47D4-8071-2BF2F08B25CD}">
      <dsp:nvSpPr>
        <dsp:cNvPr id="0" name=""/>
        <dsp:cNvSpPr/>
      </dsp:nvSpPr>
      <dsp:spPr>
        <a:xfrm>
          <a:off x="65944" y="339504"/>
          <a:ext cx="2415820" cy="23412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Закон РБ «О социальном обслуживании»</a:t>
          </a:r>
          <a:endParaRPr lang="ru-RU" sz="2500" kern="1200" dirty="0"/>
        </a:p>
      </dsp:txBody>
      <dsp:txXfrm>
        <a:off x="65944" y="339504"/>
        <a:ext cx="2415820" cy="23412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DBEF6-BC67-4388-9AF8-EB8B98112716}">
      <dsp:nvSpPr>
        <dsp:cNvPr id="0" name=""/>
        <dsp:cNvSpPr/>
      </dsp:nvSpPr>
      <dsp:spPr>
        <a:xfrm rot="5400000">
          <a:off x="7250735" y="-3057419"/>
          <a:ext cx="904121" cy="724969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Оба способа финансирования: </a:t>
          </a:r>
          <a:r>
            <a:rPr lang="ru-RU" sz="1600" kern="1200" dirty="0" err="1" smtClean="0"/>
            <a:t>госзакупки</a:t>
          </a:r>
          <a:r>
            <a:rPr lang="ru-RU" sz="1600" kern="1200" dirty="0" smtClean="0"/>
            <a:t> и субсидирование деятельности НГО по оказанию СУ или реализации соц. </a:t>
          </a:r>
          <a:r>
            <a:rPr lang="ru-RU" sz="1600" kern="1200" smtClean="0"/>
            <a:t>проектов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Организации всех форм собственности и ведомственной подчиненности, ИП</a:t>
          </a:r>
          <a:endParaRPr lang="ru-RU" sz="1600" kern="1200" dirty="0"/>
        </a:p>
      </dsp:txBody>
      <dsp:txXfrm rot="-5400000">
        <a:off x="4077951" y="159501"/>
        <a:ext cx="7205554" cy="815849"/>
      </dsp:txXfrm>
    </dsp:sp>
    <dsp:sp modelId="{A8892B8D-3561-4441-B16B-F8996045E6DF}">
      <dsp:nvSpPr>
        <dsp:cNvPr id="0" name=""/>
        <dsp:cNvSpPr/>
      </dsp:nvSpPr>
      <dsp:spPr>
        <a:xfrm>
          <a:off x="0" y="2349"/>
          <a:ext cx="4077951" cy="113015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Универсальность</a:t>
          </a:r>
          <a:endParaRPr lang="ru-RU" sz="3000" kern="1200" dirty="0"/>
        </a:p>
      </dsp:txBody>
      <dsp:txXfrm>
        <a:off x="55169" y="57518"/>
        <a:ext cx="3967613" cy="1019813"/>
      </dsp:txXfrm>
    </dsp:sp>
    <dsp:sp modelId="{2EE23D97-D4CB-4CE9-A68B-2CE2D11672E0}">
      <dsp:nvSpPr>
        <dsp:cNvPr id="0" name=""/>
        <dsp:cNvSpPr/>
      </dsp:nvSpPr>
      <dsp:spPr>
        <a:xfrm rot="5400000">
          <a:off x="7250735" y="-1870760"/>
          <a:ext cx="904121" cy="7249690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Все виды СУ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Все категории получателей СУ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Межведомственный орган по формированию ГСЗ </a:t>
          </a:r>
          <a:endParaRPr lang="ru-RU" sz="1600" kern="1200" dirty="0"/>
        </a:p>
      </dsp:txBody>
      <dsp:txXfrm rot="-5400000">
        <a:off x="4077951" y="1346160"/>
        <a:ext cx="7205554" cy="815849"/>
      </dsp:txXfrm>
    </dsp:sp>
    <dsp:sp modelId="{D9CD4E29-923D-478C-9C60-525B9F8F2459}">
      <dsp:nvSpPr>
        <dsp:cNvPr id="0" name=""/>
        <dsp:cNvSpPr/>
      </dsp:nvSpPr>
      <dsp:spPr>
        <a:xfrm>
          <a:off x="0" y="1189009"/>
          <a:ext cx="4077951" cy="113015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Межведомственный характер</a:t>
          </a:r>
          <a:endParaRPr lang="ru-RU" sz="3000" kern="1200" dirty="0"/>
        </a:p>
      </dsp:txBody>
      <dsp:txXfrm>
        <a:off x="55169" y="1244178"/>
        <a:ext cx="3967613" cy="1019813"/>
      </dsp:txXfrm>
    </dsp:sp>
    <dsp:sp modelId="{5FB80D4F-7E6A-4FD9-8137-47B14064449D}">
      <dsp:nvSpPr>
        <dsp:cNvPr id="0" name=""/>
        <dsp:cNvSpPr/>
      </dsp:nvSpPr>
      <dsp:spPr>
        <a:xfrm rot="5400000">
          <a:off x="7250735" y="-684100"/>
          <a:ext cx="904121" cy="7249690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Возможность реализации ГСЗ на различном уровне – областном, районном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Реализация на разных этапах – формирования / согласования программ</a:t>
          </a:r>
          <a:endParaRPr lang="ru-RU" sz="1600" kern="1200" dirty="0"/>
        </a:p>
      </dsp:txBody>
      <dsp:txXfrm rot="-5400000">
        <a:off x="4077951" y="2532820"/>
        <a:ext cx="7205554" cy="815849"/>
      </dsp:txXfrm>
    </dsp:sp>
    <dsp:sp modelId="{6DF6B1FA-AC7A-4980-BD4E-9BD2E5C59CF1}">
      <dsp:nvSpPr>
        <dsp:cNvPr id="0" name=""/>
        <dsp:cNvSpPr/>
      </dsp:nvSpPr>
      <dsp:spPr>
        <a:xfrm>
          <a:off x="0" y="2375668"/>
          <a:ext cx="4077951" cy="113015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Учет региональной специфики</a:t>
          </a:r>
          <a:endParaRPr lang="ru-RU" sz="3000" kern="1200" dirty="0"/>
        </a:p>
      </dsp:txBody>
      <dsp:txXfrm>
        <a:off x="55169" y="2430837"/>
        <a:ext cx="3967613" cy="1019813"/>
      </dsp:txXfrm>
    </dsp:sp>
    <dsp:sp modelId="{075F1B33-5244-4A8E-BD01-DD15DA8EAC54}">
      <dsp:nvSpPr>
        <dsp:cNvPr id="0" name=""/>
        <dsp:cNvSpPr/>
      </dsp:nvSpPr>
      <dsp:spPr>
        <a:xfrm rot="5400000">
          <a:off x="7250735" y="485136"/>
          <a:ext cx="904121" cy="724969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Изучение нуждаемости граждан в СУ в процессе мониторинга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Привлечение НГО, представляющих целевые группы, к формированию ГСЗ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Принципы отбора получателей услуг при недостаточности ресурсов </a:t>
          </a:r>
          <a:endParaRPr lang="ru-RU" sz="1600" kern="1200" dirty="0"/>
        </a:p>
      </dsp:txBody>
      <dsp:txXfrm rot="-5400000">
        <a:off x="4077951" y="3702056"/>
        <a:ext cx="7205554" cy="815849"/>
      </dsp:txXfrm>
    </dsp:sp>
    <dsp:sp modelId="{8920591A-6E8C-4D70-BBD0-75FA8B0B326C}">
      <dsp:nvSpPr>
        <dsp:cNvPr id="0" name=""/>
        <dsp:cNvSpPr/>
      </dsp:nvSpPr>
      <dsp:spPr>
        <a:xfrm>
          <a:off x="0" y="3520433"/>
          <a:ext cx="4077951" cy="113015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Ориентация на потребности</a:t>
          </a:r>
          <a:endParaRPr lang="ru-RU" sz="3000" kern="1200" dirty="0"/>
        </a:p>
      </dsp:txBody>
      <dsp:txXfrm>
        <a:off x="55169" y="3575602"/>
        <a:ext cx="3967613" cy="10198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DB260C-1914-4EFC-BACD-65370ACCD5AE}">
      <dsp:nvSpPr>
        <dsp:cNvPr id="0" name=""/>
        <dsp:cNvSpPr/>
      </dsp:nvSpPr>
      <dsp:spPr>
        <a:xfrm>
          <a:off x="4347" y="2484"/>
          <a:ext cx="11769321" cy="147231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Орган, осуществляющий формирование ГСЗ -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Районный (областной) коллегиальный межведомственный орган по вопросам ГСЗ</a:t>
          </a:r>
          <a:r>
            <a:rPr lang="en-US" sz="2500" kern="1200" dirty="0" smtClean="0"/>
            <a:t>.</a:t>
          </a:r>
          <a:r>
            <a:rPr lang="ru-RU" sz="2500" kern="1200" dirty="0" smtClean="0"/>
            <a:t> Его состав и функции</a:t>
          </a:r>
          <a:endParaRPr lang="ru-RU" sz="2500" kern="1200" dirty="0"/>
        </a:p>
      </dsp:txBody>
      <dsp:txXfrm>
        <a:off x="47470" y="45607"/>
        <a:ext cx="11683075" cy="1386069"/>
      </dsp:txXfrm>
    </dsp:sp>
    <dsp:sp modelId="{A72FF4E5-6A45-40B4-A60D-EF0422572B02}">
      <dsp:nvSpPr>
        <dsp:cNvPr id="0" name=""/>
        <dsp:cNvSpPr/>
      </dsp:nvSpPr>
      <dsp:spPr>
        <a:xfrm>
          <a:off x="4347" y="1676084"/>
          <a:ext cx="5766063" cy="147231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Варианты и сроки формирования ГСЗ</a:t>
          </a:r>
          <a:endParaRPr lang="ru-RU" sz="2500" kern="1200" dirty="0"/>
        </a:p>
      </dsp:txBody>
      <dsp:txXfrm>
        <a:off x="47470" y="1719207"/>
        <a:ext cx="5679817" cy="1386069"/>
      </dsp:txXfrm>
    </dsp:sp>
    <dsp:sp modelId="{09BE0B92-AAB1-4142-A82A-2638D59C9C38}">
      <dsp:nvSpPr>
        <dsp:cNvPr id="0" name=""/>
        <dsp:cNvSpPr/>
      </dsp:nvSpPr>
      <dsp:spPr>
        <a:xfrm>
          <a:off x="4347" y="3349684"/>
          <a:ext cx="2823733" cy="14723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При разработке предложений в соотв. мероприятия государственных или отраслевых программ (подпрограмм)</a:t>
          </a:r>
          <a:endParaRPr lang="ru-RU" sz="1600" kern="1200" dirty="0"/>
        </a:p>
      </dsp:txBody>
      <dsp:txXfrm>
        <a:off x="47470" y="3392807"/>
        <a:ext cx="2737487" cy="1386069"/>
      </dsp:txXfrm>
    </dsp:sp>
    <dsp:sp modelId="{D5431C3A-DFBF-42F1-BB5A-FD56E07D80DA}">
      <dsp:nvSpPr>
        <dsp:cNvPr id="0" name=""/>
        <dsp:cNvSpPr/>
      </dsp:nvSpPr>
      <dsp:spPr>
        <a:xfrm>
          <a:off x="2946678" y="3349684"/>
          <a:ext cx="2823733" cy="14723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При разработке предложений в соотв. мероприятия (планы мероприятий) региональных программ, в </a:t>
          </a:r>
          <a:r>
            <a:rPr lang="ru-RU" sz="1300" kern="1200" dirty="0" err="1" smtClean="0"/>
            <a:t>т.ч</a:t>
          </a:r>
          <a:r>
            <a:rPr lang="ru-RU" sz="1300" kern="1200" dirty="0" smtClean="0"/>
            <a:t>. на стадии реализации мероприятий государственных или отраслевых программ (подпрограмм)</a:t>
          </a:r>
          <a:endParaRPr lang="ru-RU" sz="1300" kern="1200" dirty="0"/>
        </a:p>
      </dsp:txBody>
      <dsp:txXfrm>
        <a:off x="2989801" y="3392807"/>
        <a:ext cx="2737487" cy="1386069"/>
      </dsp:txXfrm>
    </dsp:sp>
    <dsp:sp modelId="{D71E4886-7C41-4925-B816-00FB69546894}">
      <dsp:nvSpPr>
        <dsp:cNvPr id="0" name=""/>
        <dsp:cNvSpPr/>
      </dsp:nvSpPr>
      <dsp:spPr>
        <a:xfrm>
          <a:off x="6007605" y="1676084"/>
          <a:ext cx="5766063" cy="147231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Уровни формирования ГСЗ</a:t>
          </a:r>
          <a:endParaRPr lang="ru-RU" sz="2500" kern="1200" dirty="0"/>
        </a:p>
      </dsp:txBody>
      <dsp:txXfrm>
        <a:off x="6050728" y="1719207"/>
        <a:ext cx="5679817" cy="1386069"/>
      </dsp:txXfrm>
    </dsp:sp>
    <dsp:sp modelId="{05D11EAE-DF65-4502-A524-701F3DD0C75B}">
      <dsp:nvSpPr>
        <dsp:cNvPr id="0" name=""/>
        <dsp:cNvSpPr/>
      </dsp:nvSpPr>
      <dsp:spPr>
        <a:xfrm>
          <a:off x="6007605" y="3349684"/>
          <a:ext cx="2823733" cy="14723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Районный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(района г. Минска)</a:t>
          </a:r>
          <a:endParaRPr lang="ru-RU" sz="2400" kern="1200" dirty="0"/>
        </a:p>
      </dsp:txBody>
      <dsp:txXfrm>
        <a:off x="6050728" y="3392807"/>
        <a:ext cx="2737487" cy="1386069"/>
      </dsp:txXfrm>
    </dsp:sp>
    <dsp:sp modelId="{08B4BFB1-9735-42E0-877B-9A992FA8A1C3}">
      <dsp:nvSpPr>
        <dsp:cNvPr id="0" name=""/>
        <dsp:cNvSpPr/>
      </dsp:nvSpPr>
      <dsp:spPr>
        <a:xfrm>
          <a:off x="8949935" y="3349684"/>
          <a:ext cx="2823733" cy="147231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Областной</a:t>
          </a:r>
          <a:br>
            <a:rPr lang="ru-RU" sz="2400" kern="1200" dirty="0" smtClean="0"/>
          </a:br>
          <a:r>
            <a:rPr lang="ru-RU" sz="2400" kern="1200" dirty="0" smtClean="0"/>
            <a:t>(г. Минска)</a:t>
          </a:r>
          <a:endParaRPr lang="ru-RU" sz="2400" kern="1200" dirty="0"/>
        </a:p>
      </dsp:txBody>
      <dsp:txXfrm>
        <a:off x="8993058" y="3392807"/>
        <a:ext cx="2737487" cy="138606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371CDA-0F56-4394-9AC1-E8860EFA3082}">
      <dsp:nvSpPr>
        <dsp:cNvPr id="0" name=""/>
        <dsp:cNvSpPr/>
      </dsp:nvSpPr>
      <dsp:spPr>
        <a:xfrm>
          <a:off x="0" y="0"/>
          <a:ext cx="9375457" cy="129862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мониторинг социально-демографической ситуации и анализ проблем в обл. соц. обслуживания</a:t>
          </a:r>
          <a:endParaRPr lang="ru-RU" sz="2000" kern="1200" dirty="0"/>
        </a:p>
      </dsp:txBody>
      <dsp:txXfrm>
        <a:off x="38035" y="38035"/>
        <a:ext cx="7974138" cy="1222557"/>
      </dsp:txXfrm>
    </dsp:sp>
    <dsp:sp modelId="{0D519B43-CAA4-43A7-9788-3340CC07C8F0}">
      <dsp:nvSpPr>
        <dsp:cNvPr id="0" name=""/>
        <dsp:cNvSpPr/>
      </dsp:nvSpPr>
      <dsp:spPr>
        <a:xfrm>
          <a:off x="827246" y="1515064"/>
          <a:ext cx="9375457" cy="12986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определение предмета ГСЗ</a:t>
          </a:r>
          <a:endParaRPr lang="ru-RU" sz="3400" kern="1200" dirty="0"/>
        </a:p>
      </dsp:txBody>
      <dsp:txXfrm>
        <a:off x="865281" y="1553099"/>
        <a:ext cx="7628033" cy="1222557"/>
      </dsp:txXfrm>
    </dsp:sp>
    <dsp:sp modelId="{0559454B-E9F4-4230-95D7-D44DE91C2F01}">
      <dsp:nvSpPr>
        <dsp:cNvPr id="0" name=""/>
        <dsp:cNvSpPr/>
      </dsp:nvSpPr>
      <dsp:spPr>
        <a:xfrm>
          <a:off x="1654492" y="3030129"/>
          <a:ext cx="9375457" cy="12986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определение </a:t>
          </a:r>
          <a:r>
            <a:rPr lang="ru-RU" sz="3400" kern="1200" dirty="0" smtClean="0"/>
            <a:t>оптимальной формы (</a:t>
          </a:r>
          <a:r>
            <a:rPr lang="ru-RU" sz="3400" u="sng" kern="1200" dirty="0" smtClean="0"/>
            <a:t>пути) </a:t>
          </a:r>
          <a:r>
            <a:rPr lang="ru-RU" sz="3400" kern="1200" dirty="0" smtClean="0"/>
            <a:t>и объемов финансирования ГСЗ</a:t>
          </a:r>
          <a:endParaRPr lang="ru-RU" sz="3400" kern="1200" dirty="0"/>
        </a:p>
      </dsp:txBody>
      <dsp:txXfrm>
        <a:off x="1692527" y="3068164"/>
        <a:ext cx="7628033" cy="1222557"/>
      </dsp:txXfrm>
    </dsp:sp>
    <dsp:sp modelId="{6BE3E5A9-729A-46C4-84F8-A7E5BB53FA94}">
      <dsp:nvSpPr>
        <dsp:cNvPr id="0" name=""/>
        <dsp:cNvSpPr/>
      </dsp:nvSpPr>
      <dsp:spPr>
        <a:xfrm>
          <a:off x="8531349" y="984792"/>
          <a:ext cx="844107" cy="84410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8721273" y="984792"/>
        <a:ext cx="464259" cy="635191"/>
      </dsp:txXfrm>
    </dsp:sp>
    <dsp:sp modelId="{A0C1B1EA-1FDF-4AD3-99C0-66750F2E8C5C}">
      <dsp:nvSpPr>
        <dsp:cNvPr id="0" name=""/>
        <dsp:cNvSpPr/>
      </dsp:nvSpPr>
      <dsp:spPr>
        <a:xfrm>
          <a:off x="9358596" y="2491199"/>
          <a:ext cx="844107" cy="84410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9548520" y="2491199"/>
        <a:ext cx="464259" cy="63519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1F5C72-8A72-4A4F-9D03-17F469AFEABE}">
      <dsp:nvSpPr>
        <dsp:cNvPr id="0" name=""/>
        <dsp:cNvSpPr/>
      </dsp:nvSpPr>
      <dsp:spPr>
        <a:xfrm>
          <a:off x="861856" y="0"/>
          <a:ext cx="9767701" cy="4776715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B457CB-0AAC-4DE6-8D2A-06342B283A43}">
      <dsp:nvSpPr>
        <dsp:cNvPr id="0" name=""/>
        <dsp:cNvSpPr/>
      </dsp:nvSpPr>
      <dsp:spPr>
        <a:xfrm>
          <a:off x="0" y="1460318"/>
          <a:ext cx="2518235" cy="191068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выявление неблагоприятной динамики социально-демографических процессов</a:t>
          </a:r>
          <a:endParaRPr lang="ru-RU" sz="2000" kern="1200" dirty="0"/>
        </a:p>
      </dsp:txBody>
      <dsp:txXfrm>
        <a:off x="93272" y="1553590"/>
        <a:ext cx="2331691" cy="1724142"/>
      </dsp:txXfrm>
    </dsp:sp>
    <dsp:sp modelId="{2BBFB4A8-C0E0-4E37-B08C-98112DB019EE}">
      <dsp:nvSpPr>
        <dsp:cNvPr id="0" name=""/>
        <dsp:cNvSpPr/>
      </dsp:nvSpPr>
      <dsp:spPr>
        <a:xfrm>
          <a:off x="2940459" y="1433014"/>
          <a:ext cx="2518235" cy="191068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определение общей нуждаемости в соц. обслуживании (удовлетворенная + неудовлетворенная нуждаемость)</a:t>
          </a:r>
          <a:endParaRPr lang="ru-RU" sz="1800" kern="1200" dirty="0"/>
        </a:p>
      </dsp:txBody>
      <dsp:txXfrm>
        <a:off x="3033731" y="1526286"/>
        <a:ext cx="2331691" cy="1724142"/>
      </dsp:txXfrm>
    </dsp:sp>
    <dsp:sp modelId="{BAE5877C-882E-4CCD-B363-A17219914166}">
      <dsp:nvSpPr>
        <dsp:cNvPr id="0" name=""/>
        <dsp:cNvSpPr/>
      </dsp:nvSpPr>
      <dsp:spPr>
        <a:xfrm>
          <a:off x="5878401" y="1433014"/>
          <a:ext cx="2518235" cy="191068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анализ гос. ресурсов для удовлетворения нуждаемости граждан в соц. обслуживании</a:t>
          </a:r>
          <a:endParaRPr lang="ru-RU" sz="1800" kern="1200" dirty="0"/>
        </a:p>
      </dsp:txBody>
      <dsp:txXfrm>
        <a:off x="5971673" y="1526286"/>
        <a:ext cx="2331691" cy="1724142"/>
      </dsp:txXfrm>
    </dsp:sp>
    <dsp:sp modelId="{D2C36C8F-01A7-4BE6-9295-3BA986A01B9B}">
      <dsp:nvSpPr>
        <dsp:cNvPr id="0" name=""/>
        <dsp:cNvSpPr/>
      </dsp:nvSpPr>
      <dsp:spPr>
        <a:xfrm>
          <a:off x="8816342" y="1433014"/>
          <a:ext cx="2672553" cy="191068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выявление целевых групп</a:t>
          </a:r>
          <a:br>
            <a:rPr lang="ru-RU" sz="2000" kern="1200" dirty="0" smtClean="0"/>
          </a:br>
          <a:r>
            <a:rPr lang="ru-RU" sz="2000" kern="1200" dirty="0" smtClean="0"/>
            <a:t>(неудовлетворенная нуждаемость в соц. обслуживании) </a:t>
          </a:r>
          <a:endParaRPr lang="ru-RU" sz="2000" kern="1200" dirty="0"/>
        </a:p>
      </dsp:txBody>
      <dsp:txXfrm>
        <a:off x="8909614" y="1526286"/>
        <a:ext cx="2486009" cy="172414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3EA7C4-8D1A-4945-A3F7-F232FAECC642}">
      <dsp:nvSpPr>
        <dsp:cNvPr id="0" name=""/>
        <dsp:cNvSpPr/>
      </dsp:nvSpPr>
      <dsp:spPr>
        <a:xfrm>
          <a:off x="4343276" y="2837986"/>
          <a:ext cx="5772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7216" y="45720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617454" y="2869276"/>
        <a:ext cx="28860" cy="28860"/>
      </dsp:txXfrm>
    </dsp:sp>
    <dsp:sp modelId="{2094C5DD-739F-4345-A0B6-B4EEF2B703C5}">
      <dsp:nvSpPr>
        <dsp:cNvPr id="0" name=""/>
        <dsp:cNvSpPr/>
      </dsp:nvSpPr>
      <dsp:spPr>
        <a:xfrm>
          <a:off x="879977" y="2333767"/>
          <a:ext cx="577216" cy="549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8608" y="0"/>
              </a:lnTo>
              <a:lnTo>
                <a:pt x="288608" y="549939"/>
              </a:lnTo>
              <a:lnTo>
                <a:pt x="577216" y="549939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48654" y="2588805"/>
        <a:ext cx="39862" cy="39862"/>
      </dsp:txXfrm>
    </dsp:sp>
    <dsp:sp modelId="{07E766DB-4153-4EDC-9AFA-4FED283961CB}">
      <dsp:nvSpPr>
        <dsp:cNvPr id="0" name=""/>
        <dsp:cNvSpPr/>
      </dsp:nvSpPr>
      <dsp:spPr>
        <a:xfrm>
          <a:off x="7806574" y="1783827"/>
          <a:ext cx="577216" cy="549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8608" y="0"/>
              </a:lnTo>
              <a:lnTo>
                <a:pt x="288608" y="549939"/>
              </a:lnTo>
              <a:lnTo>
                <a:pt x="577216" y="549939"/>
              </a:lnTo>
            </a:path>
          </a:pathLst>
        </a:custGeom>
        <a:noFill/>
        <a:ln w="222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8075251" y="2038865"/>
        <a:ext cx="39862" cy="39862"/>
      </dsp:txXfrm>
    </dsp:sp>
    <dsp:sp modelId="{28E073A5-68A8-4082-AF52-8D5DD9678FFE}">
      <dsp:nvSpPr>
        <dsp:cNvPr id="0" name=""/>
        <dsp:cNvSpPr/>
      </dsp:nvSpPr>
      <dsp:spPr>
        <a:xfrm>
          <a:off x="7806574" y="1233888"/>
          <a:ext cx="577216" cy="549939"/>
        </a:xfrm>
        <a:custGeom>
          <a:avLst/>
          <a:gdLst/>
          <a:ahLst/>
          <a:cxnLst/>
          <a:rect l="0" t="0" r="0" b="0"/>
          <a:pathLst>
            <a:path>
              <a:moveTo>
                <a:pt x="0" y="549939"/>
              </a:moveTo>
              <a:lnTo>
                <a:pt x="288608" y="549939"/>
              </a:lnTo>
              <a:lnTo>
                <a:pt x="288608" y="0"/>
              </a:lnTo>
              <a:lnTo>
                <a:pt x="577216" y="0"/>
              </a:lnTo>
            </a:path>
          </a:pathLst>
        </a:custGeom>
        <a:noFill/>
        <a:ln w="222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8075251" y="1488926"/>
        <a:ext cx="39862" cy="39862"/>
      </dsp:txXfrm>
    </dsp:sp>
    <dsp:sp modelId="{95E041B5-A12F-4577-AD29-B97BA070683C}">
      <dsp:nvSpPr>
        <dsp:cNvPr id="0" name=""/>
        <dsp:cNvSpPr/>
      </dsp:nvSpPr>
      <dsp:spPr>
        <a:xfrm>
          <a:off x="4343276" y="1738107"/>
          <a:ext cx="57721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7216" y="45720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617454" y="1769397"/>
        <a:ext cx="28860" cy="28860"/>
      </dsp:txXfrm>
    </dsp:sp>
    <dsp:sp modelId="{7AE45FB9-277B-4B08-BDD0-F11BA9722F4B}">
      <dsp:nvSpPr>
        <dsp:cNvPr id="0" name=""/>
        <dsp:cNvSpPr/>
      </dsp:nvSpPr>
      <dsp:spPr>
        <a:xfrm>
          <a:off x="879977" y="1783827"/>
          <a:ext cx="577216" cy="549939"/>
        </a:xfrm>
        <a:custGeom>
          <a:avLst/>
          <a:gdLst/>
          <a:ahLst/>
          <a:cxnLst/>
          <a:rect l="0" t="0" r="0" b="0"/>
          <a:pathLst>
            <a:path>
              <a:moveTo>
                <a:pt x="0" y="549939"/>
              </a:moveTo>
              <a:lnTo>
                <a:pt x="288608" y="549939"/>
              </a:lnTo>
              <a:lnTo>
                <a:pt x="288608" y="0"/>
              </a:lnTo>
              <a:lnTo>
                <a:pt x="577216" y="0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48654" y="2038865"/>
        <a:ext cx="39862" cy="39862"/>
      </dsp:txXfrm>
    </dsp:sp>
    <dsp:sp modelId="{0833C451-A9BA-4C06-915C-A7E55E7C1EB4}">
      <dsp:nvSpPr>
        <dsp:cNvPr id="0" name=""/>
        <dsp:cNvSpPr/>
      </dsp:nvSpPr>
      <dsp:spPr>
        <a:xfrm rot="16200000">
          <a:off x="-1875508" y="1893815"/>
          <a:ext cx="4631068" cy="87990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2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 зависимости от организационно-правовой формы потенциальных исполнителей ГСЗ (поставщиков услуг) </a:t>
          </a:r>
          <a:endParaRPr lang="ru-RU" sz="2000" kern="1200" dirty="0"/>
        </a:p>
      </dsp:txBody>
      <dsp:txXfrm>
        <a:off x="-1875508" y="1893815"/>
        <a:ext cx="4631068" cy="879903"/>
      </dsp:txXfrm>
    </dsp:sp>
    <dsp:sp modelId="{3B5CFA40-C76B-4560-B696-4BEE05F07F83}">
      <dsp:nvSpPr>
        <dsp:cNvPr id="0" name=""/>
        <dsp:cNvSpPr/>
      </dsp:nvSpPr>
      <dsp:spPr>
        <a:xfrm>
          <a:off x="1457194" y="1343876"/>
          <a:ext cx="2886082" cy="87990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4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НГО</a:t>
          </a:r>
          <a:endParaRPr lang="ru-RU" sz="1700" kern="1200" dirty="0"/>
        </a:p>
      </dsp:txBody>
      <dsp:txXfrm>
        <a:off x="1457194" y="1343876"/>
        <a:ext cx="2886082" cy="879903"/>
      </dsp:txXfrm>
    </dsp:sp>
    <dsp:sp modelId="{0D857C3C-846F-4719-9AEC-1533C0719017}">
      <dsp:nvSpPr>
        <dsp:cNvPr id="0" name=""/>
        <dsp:cNvSpPr/>
      </dsp:nvSpPr>
      <dsp:spPr>
        <a:xfrm>
          <a:off x="4920492" y="1343876"/>
          <a:ext cx="2886082" cy="87990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5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Субсидирование</a:t>
          </a:r>
          <a:endParaRPr lang="ru-RU" sz="1700" kern="1200" dirty="0"/>
        </a:p>
      </dsp:txBody>
      <dsp:txXfrm>
        <a:off x="4920492" y="1343876"/>
        <a:ext cx="2886082" cy="879903"/>
      </dsp:txXfrm>
    </dsp:sp>
    <dsp:sp modelId="{098E53D6-C55F-4D77-9F0A-47A9A1DDCD77}">
      <dsp:nvSpPr>
        <dsp:cNvPr id="0" name=""/>
        <dsp:cNvSpPr/>
      </dsp:nvSpPr>
      <dsp:spPr>
        <a:xfrm>
          <a:off x="8383791" y="793936"/>
          <a:ext cx="2886082" cy="879903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6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Соц. услуги (алгоритм и пример расчета затрат на оплату труда работников)</a:t>
          </a:r>
          <a:endParaRPr lang="ru-RU" sz="1700" kern="1200" dirty="0"/>
        </a:p>
      </dsp:txBody>
      <dsp:txXfrm>
        <a:off x="8383791" y="793936"/>
        <a:ext cx="2886082" cy="879903"/>
      </dsp:txXfrm>
    </dsp:sp>
    <dsp:sp modelId="{8613EFCD-3AE0-4B0A-B369-D7D61D241085}">
      <dsp:nvSpPr>
        <dsp:cNvPr id="0" name=""/>
        <dsp:cNvSpPr/>
      </dsp:nvSpPr>
      <dsp:spPr>
        <a:xfrm>
          <a:off x="8383791" y="1893815"/>
          <a:ext cx="2886082" cy="879903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6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Соц</a:t>
          </a:r>
          <a:r>
            <a:rPr lang="ru-RU" sz="1700" kern="1200" smtClean="0"/>
            <a:t>. проект (финансируемые и нефинансируемые статьи затрат)</a:t>
          </a:r>
          <a:endParaRPr lang="ru-RU" sz="1700" kern="1200" dirty="0"/>
        </a:p>
      </dsp:txBody>
      <dsp:txXfrm>
        <a:off x="8383791" y="1893815"/>
        <a:ext cx="2886082" cy="879903"/>
      </dsp:txXfrm>
    </dsp:sp>
    <dsp:sp modelId="{36093903-0F2F-46D0-9F59-00A6184A8202}">
      <dsp:nvSpPr>
        <dsp:cNvPr id="0" name=""/>
        <dsp:cNvSpPr/>
      </dsp:nvSpPr>
      <dsp:spPr>
        <a:xfrm>
          <a:off x="1457194" y="2443754"/>
          <a:ext cx="2886082" cy="87990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4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Коммерческие организации, ИП</a:t>
          </a:r>
          <a:endParaRPr lang="ru-RU" sz="1700" kern="1200" dirty="0"/>
        </a:p>
      </dsp:txBody>
      <dsp:txXfrm>
        <a:off x="1457194" y="2443754"/>
        <a:ext cx="2886082" cy="879903"/>
      </dsp:txXfrm>
    </dsp:sp>
    <dsp:sp modelId="{4859BB75-36BB-41A4-8174-8117F1D57A81}">
      <dsp:nvSpPr>
        <dsp:cNvPr id="0" name=""/>
        <dsp:cNvSpPr/>
      </dsp:nvSpPr>
      <dsp:spPr>
        <a:xfrm>
          <a:off x="4920492" y="2443754"/>
          <a:ext cx="2886082" cy="87990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0000"/>
              </a:schemeClr>
            </a:gs>
            <a:gs pos="84000">
              <a:schemeClr val="accent5">
                <a:hueOff val="0"/>
                <a:satOff val="0"/>
                <a:lumOff val="0"/>
                <a:alphaOff val="0"/>
                <a:shade val="90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88900" dist="38100" dir="504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381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Гос. закупка</a:t>
          </a:r>
          <a:endParaRPr lang="ru-RU" sz="1700" kern="1200" dirty="0"/>
        </a:p>
      </dsp:txBody>
      <dsp:txXfrm>
        <a:off x="4920492" y="2443754"/>
        <a:ext cx="2886082" cy="879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BE263-FEB6-4470-8DF9-F4AFFD81F54F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43858-5CA9-4434-A28D-C76D5174A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639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43858-5CA9-4434-A28D-C76D5174A2C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506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65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292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43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55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909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776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2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14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96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48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330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1C1859F-3E87-479D-87A5-F46136EBBBF0}" type="datetimeFigureOut">
              <a:rPr lang="ru-RU" smtClean="0"/>
              <a:t>15.04.2016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8D926AD-CDAA-4C54-B83C-F03D558B380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9103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Методика формирования государственного социального заказа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04925" y="4562475"/>
            <a:ext cx="9715500" cy="1371599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НИИ труда Минтруда и соцзащиты, </a:t>
            </a:r>
            <a:r>
              <a:rPr lang="en-US" dirty="0" smtClean="0"/>
              <a:t> </a:t>
            </a:r>
            <a:r>
              <a:rPr lang="en-US" dirty="0" smtClean="0"/>
              <a:t>2015-2016</a:t>
            </a:r>
            <a:r>
              <a:rPr lang="ru-RU" dirty="0" smtClean="0"/>
              <a:t>:</a:t>
            </a:r>
          </a:p>
          <a:p>
            <a:pPr algn="r"/>
            <a:r>
              <a:rPr lang="ru-RU" dirty="0" err="1" smtClean="0"/>
              <a:t>Милькота</a:t>
            </a:r>
            <a:r>
              <a:rPr lang="ru-RU" dirty="0" smtClean="0"/>
              <a:t> Наталья </a:t>
            </a:r>
            <a:r>
              <a:rPr lang="ru-RU" dirty="0" err="1" smtClean="0"/>
              <a:t>вацлавовна</a:t>
            </a:r>
            <a:endParaRPr lang="ru-RU" dirty="0" smtClean="0"/>
          </a:p>
          <a:p>
            <a:pPr algn="r"/>
            <a:r>
              <a:rPr lang="ru-RU" dirty="0" smtClean="0"/>
              <a:t>Закревская анна Александровна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4472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614149"/>
            <a:ext cx="11029616" cy="1173707"/>
          </a:xfrm>
        </p:spPr>
        <p:txBody>
          <a:bodyPr>
            <a:normAutofit fontScale="90000"/>
          </a:bodyPr>
          <a:lstStyle/>
          <a:p>
            <a:r>
              <a:rPr lang="ru-RU" dirty="0"/>
              <a:t>ГЛАВА 3. МОНИТОРИНГ СОЦИАЛЬНО-ДЕМОГРАФИЧЕСКОЙ СИТУАЦИИ В РЕГИОНЕ И АНАЛИЗ ПРОБЛЕМ В ОБЛАСТИ СОЦИАЛЬНОГО </a:t>
            </a:r>
            <a:r>
              <a:rPr lang="ru-RU" dirty="0" smtClean="0"/>
              <a:t>ОБСЛУЖИВАНИЯ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4088503"/>
              </p:ext>
            </p:extLst>
          </p:nvPr>
        </p:nvGraphicFramePr>
        <p:xfrm>
          <a:off x="368490" y="1910687"/>
          <a:ext cx="11491414" cy="47767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3190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40292"/>
          </a:xfrm>
        </p:spPr>
        <p:txBody>
          <a:bodyPr>
            <a:normAutofit fontScale="90000"/>
          </a:bodyPr>
          <a:lstStyle/>
          <a:p>
            <a:r>
              <a:rPr lang="ru-RU" dirty="0"/>
              <a:t>ГЛАВА 3. МОНИТОРИНГ СОЦИАЛЬНО-ДЕМОГРАФИЧЕСКОЙ СИТУАЦИИ В РЕГИОНЕ И АНАЛИЗ ПРОБЛЕМ В ОБЛАСТИ СОЦИАЛЬНОГО ОБСЛУЖИВАНИЯ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 smtClean="0"/>
              <a:t>Источники данных (статистика, заявления граждан, аналитические материалы НГО, результаты специальных исследований  и др.)</a:t>
            </a:r>
            <a:endParaRPr lang="ru-RU" sz="2800" dirty="0"/>
          </a:p>
          <a:p>
            <a:pPr lvl="0"/>
            <a:r>
              <a:rPr lang="ru-RU" sz="2800" dirty="0" smtClean="0"/>
              <a:t>Алгоритм анализа (в зависимости от варианта формирования ГСЗ – на этапе формирования или реализации гос. программ)</a:t>
            </a:r>
            <a:endParaRPr lang="ru-RU" sz="2800" dirty="0"/>
          </a:p>
          <a:p>
            <a:pPr lvl="0"/>
            <a:r>
              <a:rPr lang="ru-RU" sz="2800" dirty="0" smtClean="0"/>
              <a:t>Рекомендуемые методы анализа (качественные и количественные)</a:t>
            </a:r>
          </a:p>
          <a:p>
            <a:pPr lvl="0"/>
            <a:r>
              <a:rPr lang="ru-RU" sz="2800" dirty="0" smtClean="0"/>
              <a:t>Основания для реализации ГСЗ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45426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ГЛАВА </a:t>
            </a:r>
            <a:r>
              <a:rPr lang="ru-RU" dirty="0"/>
              <a:t>4. ОПРЕДЕЛЕНИЕ ПРЕДМЕТА ГСЗ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Социальная услуга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Гос. </a:t>
            </a:r>
            <a:r>
              <a:rPr lang="ru-RU" dirty="0"/>
              <a:t>заказчику известна </a:t>
            </a:r>
            <a:r>
              <a:rPr lang="ru-RU" dirty="0" smtClean="0"/>
              <a:t>ТЖС,  </a:t>
            </a:r>
            <a:r>
              <a:rPr lang="ru-RU" dirty="0"/>
              <a:t>в которой находится  целевая группа, а также способы и методы </a:t>
            </a:r>
            <a:r>
              <a:rPr lang="ru-RU" dirty="0" smtClean="0"/>
              <a:t>ее преодоления</a:t>
            </a:r>
          </a:p>
          <a:p>
            <a:r>
              <a:rPr lang="ru-RU" dirty="0" smtClean="0"/>
              <a:t>созданы </a:t>
            </a:r>
            <a:r>
              <a:rPr lang="ru-RU" dirty="0"/>
              <a:t>организационно-технические условия для </a:t>
            </a:r>
            <a:r>
              <a:rPr lang="ru-RU" dirty="0" smtClean="0"/>
              <a:t>разрешения ТЖС,  </a:t>
            </a:r>
            <a:r>
              <a:rPr lang="ru-RU" dirty="0"/>
              <a:t>но не представляется возможным  обеспечить охват всех нуждающихся граждан в полной мере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Социальный проект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Отсутствуют организационно-технические условия </a:t>
            </a:r>
            <a:r>
              <a:rPr lang="ru-RU" dirty="0"/>
              <a:t>для удовлетворения нуждаемости </a:t>
            </a:r>
            <a:r>
              <a:rPr lang="ru-RU" dirty="0" smtClean="0"/>
              <a:t>целевой группы</a:t>
            </a:r>
          </a:p>
          <a:p>
            <a:r>
              <a:rPr lang="ru-RU" dirty="0" smtClean="0"/>
              <a:t>Гос. Заказчику известны ТЖС (проблема), но не отработаны способы / методы ее разрешения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186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ГЛАВА </a:t>
            </a:r>
            <a:r>
              <a:rPr lang="ru-RU" dirty="0"/>
              <a:t>4. ОПРЕДЕЛЕНИЕ ПРЕДМЕТА ГСЗ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Социальная услуга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366581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определение вида(-</a:t>
            </a:r>
            <a:r>
              <a:rPr lang="ru-RU" dirty="0" err="1"/>
              <a:t>ов</a:t>
            </a:r>
            <a:r>
              <a:rPr lang="ru-RU" dirty="0"/>
              <a:t>) социальных услуг (в соответствии с перечнем видов социальных услуг, установленных законодательством);</a:t>
            </a:r>
          </a:p>
          <a:p>
            <a:r>
              <a:rPr lang="ru-RU" dirty="0"/>
              <a:t>формирование перечня социальных услуг, в предоставлении которых нуждаются </a:t>
            </a:r>
            <a:r>
              <a:rPr lang="ru-RU" dirty="0" smtClean="0"/>
              <a:t>граждане </a:t>
            </a:r>
            <a:r>
              <a:rPr lang="ru-RU" dirty="0"/>
              <a:t>вышеназванных </a:t>
            </a:r>
            <a:r>
              <a:rPr lang="ru-RU" dirty="0" smtClean="0"/>
              <a:t>категорий </a:t>
            </a:r>
            <a:r>
              <a:rPr lang="ru-RU" i="1" dirty="0" smtClean="0"/>
              <a:t>(стандартные и уникальные)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краткое описание содержания каждой из вышеуказанных социальных услуг с указание набора основных операций (этапов) и принципиальных требований к порядку и условиям предоставления услуги;</a:t>
            </a:r>
          </a:p>
          <a:p>
            <a:r>
              <a:rPr lang="ru-RU" dirty="0"/>
              <a:t>определение формы социального обслуживания (в форме стационарного, нестационарного социального обслуживания и др.);</a:t>
            </a:r>
          </a:p>
          <a:p>
            <a:r>
              <a:rPr lang="ru-RU" dirty="0"/>
              <a:t>определение периодичности и объема предоставления каждой из вышеуказанных социальных услуг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Социальный проект</a:t>
            </a: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описание характера социальной проблемы, на решение которой направлен социальный проект,</a:t>
            </a:r>
          </a:p>
          <a:p>
            <a:r>
              <a:rPr lang="ru-RU" dirty="0"/>
              <a:t>описание характеристик целевой группы и их численности;</a:t>
            </a:r>
          </a:p>
          <a:p>
            <a:r>
              <a:rPr lang="ru-RU" dirty="0"/>
              <a:t>определение ожидаемых результатов его реализации, поддающихся оценке и </a:t>
            </a:r>
            <a:r>
              <a:rPr lang="ru-RU" dirty="0" smtClean="0"/>
              <a:t>контролю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8800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4. ОПРЕДЕЛЕНИЕ ПРЕДМЕТА ГСЗ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581192" y="1910687"/>
            <a:ext cx="11029615" cy="4947313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Наличие потенциальных исполнителей ГСЗ (Критерии, источники данных и др.)</a:t>
            </a:r>
          </a:p>
          <a:p>
            <a:r>
              <a:rPr lang="ru-RU" sz="2400" dirty="0" smtClean="0"/>
              <a:t>Определение степени приоритетности проблем в области социального обслуживания (Критерии и алгоритм оценивания)</a:t>
            </a:r>
          </a:p>
          <a:p>
            <a:pPr lvl="1"/>
            <a:r>
              <a:rPr lang="ru-RU" sz="2200" dirty="0" smtClean="0"/>
              <a:t>Критерии: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наличие угрозы </a:t>
            </a:r>
            <a:r>
              <a:rPr lang="ru-RU" altLang="ru-RU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жизни </a:t>
            </a: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и (или) </a:t>
            </a:r>
            <a:r>
              <a:rPr lang="ru-RU" altLang="ru-RU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здоровью </a:t>
            </a: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членов целевых групп  в случае неоказания </a:t>
            </a:r>
            <a:r>
              <a:rPr lang="ru-RU" altLang="ru-RU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СУ </a:t>
            </a: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(проекта);</a:t>
            </a:r>
            <a:endParaRPr lang="ru-RU" altLang="ru-RU" dirty="0">
              <a:solidFill>
                <a:schemeClr val="tx1"/>
              </a:solidFill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нарушение законных прав членов целевых групп в случае неоказания </a:t>
            </a:r>
            <a:r>
              <a:rPr lang="ru-RU" altLang="ru-RU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СУ (проекта</a:t>
            </a: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);</a:t>
            </a:r>
            <a:endParaRPr lang="ru-RU" altLang="ru-RU" dirty="0">
              <a:solidFill>
                <a:schemeClr val="tx1"/>
              </a:solidFill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наличие угрозы </a:t>
            </a:r>
            <a:r>
              <a:rPr lang="ru-RU" altLang="ru-RU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соц. </a:t>
            </a: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стабильности и благополучию в регионе в случае неоказания </a:t>
            </a:r>
            <a:r>
              <a:rPr lang="ru-RU" altLang="ru-RU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СУ (проекта</a:t>
            </a: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);</a:t>
            </a:r>
            <a:endParaRPr lang="ru-RU" altLang="ru-RU" dirty="0">
              <a:solidFill>
                <a:schemeClr val="tx1"/>
              </a:solidFill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затяжной (длительный) характер </a:t>
            </a:r>
            <a:r>
              <a:rPr lang="ru-RU" altLang="ru-RU" dirty="0" smtClean="0">
                <a:solidFill>
                  <a:schemeClr val="tx1"/>
                </a:solidFill>
                <a:ea typeface="Times New Roman" panose="02020603050405020304" pitchFamily="18" charset="0"/>
              </a:rPr>
              <a:t>проблемы, </a:t>
            </a: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отсутствие прогресса по ее решению на протяжении нескольких лет и (или) стремительный рост соответствующей нуждаемости в соц. обслуживании;</a:t>
            </a:r>
            <a:endParaRPr lang="ru-RU" altLang="ru-RU" dirty="0">
              <a:solidFill>
                <a:schemeClr val="tx1"/>
              </a:solidFill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наличие потенциальных исполнителей ГСЗ (поставщиков услуг);</a:t>
            </a:r>
            <a:endParaRPr lang="ru-RU" altLang="ru-RU" dirty="0">
              <a:solidFill>
                <a:schemeClr val="tx1"/>
              </a:solidFill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высокая степень активности представителей целевых групп по определению своей нуждаемости в соц. обслуживании (наличие большого числа обращений граждан, включая жалобы, замечания и предложения);</a:t>
            </a:r>
            <a:endParaRPr lang="ru-RU" altLang="ru-RU" dirty="0">
              <a:solidFill>
                <a:schemeClr val="tx1"/>
              </a:solidFill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наличие у целевых групп медицинских противопоказаний к обслуживанию в гос. организациях, в том числе гос. учреждениях соц. обслуживания;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dirty="0">
                <a:solidFill>
                  <a:schemeClr val="tx1"/>
                </a:solidFill>
                <a:ea typeface="Times New Roman" panose="02020603050405020304" pitchFamily="18" charset="0"/>
              </a:rPr>
              <a:t>отсутствие в регионе государственных организаций, оказывающих соц. услуги, необходимые для удовлетворения нуждаемости в соц. обслуживании</a:t>
            </a:r>
            <a:r>
              <a:rPr lang="ru-RU" altLang="ru-RU" dirty="0">
                <a:solidFill>
                  <a:schemeClr val="tx1"/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131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ГЛАВА 5. ОПРЕДЕЛЕНИЕ ПУТЕЙ И ОБЪЕМОВ ФИНАНСИРОВАНИЯ ГСЗ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4685621"/>
              </p:ext>
            </p:extLst>
          </p:nvPr>
        </p:nvGraphicFramePr>
        <p:xfrm>
          <a:off x="341194" y="1978926"/>
          <a:ext cx="11269948" cy="4667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8786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расчета затрат на оплату труда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447" y="2018914"/>
            <a:ext cx="11029615" cy="4578834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Определение </a:t>
            </a:r>
            <a:r>
              <a:rPr lang="ru-RU" b="1" dirty="0" smtClean="0"/>
              <a:t>должности (профессии) работника</a:t>
            </a:r>
            <a:r>
              <a:rPr lang="ru-RU" dirty="0" smtClean="0"/>
              <a:t>, занятого предоставлением услуг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Определение </a:t>
            </a:r>
            <a:r>
              <a:rPr lang="ru-RU" b="1" dirty="0" smtClean="0"/>
              <a:t>тарифного оклада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Расчет оклада </a:t>
            </a:r>
            <a:r>
              <a:rPr lang="ru-RU" altLang="ru-RU" dirty="0"/>
              <a:t>работника с учетом </a:t>
            </a:r>
            <a:r>
              <a:rPr lang="ru-RU" altLang="ru-RU" b="1" dirty="0"/>
              <a:t>повышений</a:t>
            </a:r>
            <a:r>
              <a:rPr lang="ru-RU" altLang="ru-RU" dirty="0"/>
              <a:t>, как межотраслевых (за стаж, повышение по контракту и др</a:t>
            </a:r>
            <a:r>
              <a:rPr lang="ru-RU" altLang="ru-RU" dirty="0" smtClean="0"/>
              <a:t>. межотраслевых </a:t>
            </a:r>
            <a:r>
              <a:rPr lang="ru-RU" altLang="ru-RU" dirty="0"/>
              <a:t>повышений, предусмотренных законодательством об оплате труда работников бюджетных </a:t>
            </a:r>
            <a:r>
              <a:rPr lang="ru-RU" altLang="ru-RU" dirty="0" smtClean="0"/>
              <a:t>организаций), </a:t>
            </a:r>
            <a:r>
              <a:rPr lang="ru-RU" altLang="ru-RU" dirty="0"/>
              <a:t>а также отраслевых в зависимости </a:t>
            </a:r>
            <a:r>
              <a:rPr lang="ru-RU" altLang="ru-RU" dirty="0" smtClean="0"/>
              <a:t>от </a:t>
            </a:r>
            <a:r>
              <a:rPr lang="ru-RU" altLang="ru-RU" dirty="0"/>
              <a:t>определенной ранее  должности </a:t>
            </a:r>
            <a:endParaRPr lang="ru-RU" alt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altLang="ru-RU" dirty="0" smtClean="0"/>
              <a:t>Расчет заработной платы работника с учетом </a:t>
            </a:r>
            <a:r>
              <a:rPr lang="ru-RU" altLang="ru-RU" b="1" dirty="0" err="1" smtClean="0"/>
              <a:t>надтарифной</a:t>
            </a:r>
            <a:r>
              <a:rPr lang="ru-RU" altLang="ru-RU" b="1" dirty="0" smtClean="0"/>
              <a:t> части </a:t>
            </a:r>
            <a:r>
              <a:rPr lang="ru-RU" altLang="ru-RU" dirty="0" smtClean="0"/>
              <a:t>– стимулирующих и компенсационных выплат, предусмотренных </a:t>
            </a:r>
            <a:r>
              <a:rPr lang="ru-RU" altLang="ru-RU" dirty="0"/>
              <a:t>как для отдельной отрасли (вида экономической деятельности), так и </a:t>
            </a:r>
            <a:r>
              <a:rPr lang="ru-RU" altLang="ru-RU" dirty="0" smtClean="0"/>
              <a:t>межотраслевых </a:t>
            </a:r>
            <a:r>
              <a:rPr lang="ru-RU" altLang="ru-RU" dirty="0"/>
              <a:t>(</a:t>
            </a:r>
            <a:r>
              <a:rPr lang="ru-RU" altLang="ru-RU" dirty="0" smtClean="0"/>
              <a:t>относящихся </a:t>
            </a:r>
            <a:r>
              <a:rPr lang="ru-RU" altLang="ru-RU" dirty="0"/>
              <a:t>ко всем работникам бюджетной сферы</a:t>
            </a:r>
            <a:r>
              <a:rPr lang="ru-RU" altLang="ru-RU" dirty="0" smtClean="0"/>
              <a:t>), в том числе </a:t>
            </a:r>
            <a:r>
              <a:rPr lang="ru-RU" altLang="ru-RU" b="1" dirty="0" smtClean="0"/>
              <a:t>материальной помощи </a:t>
            </a:r>
            <a:r>
              <a:rPr lang="ru-RU" altLang="ru-RU" dirty="0" smtClean="0"/>
              <a:t>(5 % тарифного оклада)</a:t>
            </a:r>
            <a:endParaRPr lang="ru-RU" alt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Учет </a:t>
            </a:r>
            <a:r>
              <a:rPr lang="ru-RU" b="1" dirty="0" smtClean="0"/>
              <a:t>начислений на заработную плату </a:t>
            </a:r>
            <a:r>
              <a:rPr lang="ru-RU" dirty="0" smtClean="0"/>
              <a:t>(взносы на социальное </a:t>
            </a:r>
            <a:r>
              <a:rPr lang="ru-RU" dirty="0" smtClean="0"/>
              <a:t>страхование </a:t>
            </a:r>
            <a:r>
              <a:rPr lang="ru-RU" dirty="0" smtClean="0"/>
              <a:t>в ФСЗН и профессиональное страхование от несчастных случаев на производстве </a:t>
            </a:r>
            <a:r>
              <a:rPr lang="ru-RU" dirty="0" err="1" smtClean="0"/>
              <a:t>Белгосстрах</a:t>
            </a:r>
            <a:r>
              <a:rPr lang="ru-RU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Пропорциональный расчет затрат </a:t>
            </a:r>
            <a:r>
              <a:rPr lang="ru-RU" dirty="0"/>
              <a:t>на </a:t>
            </a:r>
            <a:r>
              <a:rPr lang="be-BY" dirty="0"/>
              <a:t>оплату законодательно установленной продолжительности </a:t>
            </a:r>
            <a:r>
              <a:rPr lang="be-BY" b="1" dirty="0"/>
              <a:t>трудового отпуска </a:t>
            </a:r>
            <a:r>
              <a:rPr lang="be-BY" b="1" dirty="0" smtClean="0"/>
              <a:t> </a:t>
            </a:r>
            <a:r>
              <a:rPr lang="be-BY" dirty="0" smtClean="0"/>
              <a:t>(в зависимости от продолжительности договора)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b="1" dirty="0" smtClean="0"/>
              <a:t>Расчет всего объема затрат </a:t>
            </a:r>
            <a:r>
              <a:rPr lang="ru-RU" dirty="0" smtClean="0"/>
              <a:t>с учетом трудоемкости работ и необходимого количества работников</a:t>
            </a:r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-161582"/>
            <a:ext cx="2323072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500" b="0" i="0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(профессии) работника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190038" y="490451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7840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Статьи расходов на реализацию социального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886929"/>
          </a:xfrm>
        </p:spPr>
        <p:txBody>
          <a:bodyPr>
            <a:normAutofit/>
          </a:bodyPr>
          <a:lstStyle/>
          <a:p>
            <a:r>
              <a:rPr lang="be-BY" dirty="0" smtClean="0"/>
              <a:t>затраты </a:t>
            </a:r>
            <a:r>
              <a:rPr lang="be-BY" dirty="0"/>
              <a:t>на оплату </a:t>
            </a:r>
            <a:r>
              <a:rPr lang="be-BY" b="1" dirty="0"/>
              <a:t>расходных материалов</a:t>
            </a:r>
            <a:r>
              <a:rPr lang="be-BY" dirty="0"/>
              <a:t>, необходимых для реализации социального проекта;</a:t>
            </a:r>
            <a:endParaRPr lang="ru-RU" dirty="0"/>
          </a:p>
          <a:p>
            <a:r>
              <a:rPr lang="be-BY" dirty="0"/>
              <a:t>затраты на выполнение </a:t>
            </a:r>
            <a:r>
              <a:rPr lang="be-BY" b="1" dirty="0"/>
              <a:t>работ (услуг) </a:t>
            </a:r>
            <a:r>
              <a:rPr lang="be-BY" dirty="0"/>
              <a:t>по созданию организационно-технических условий как результата социального проекта (например, работ по строительтву, ремонту помещения и т.д.);</a:t>
            </a:r>
            <a:endParaRPr lang="ru-RU" dirty="0"/>
          </a:p>
          <a:p>
            <a:r>
              <a:rPr lang="be-BY" dirty="0"/>
              <a:t>затраты на издание информационных, </a:t>
            </a:r>
            <a:r>
              <a:rPr lang="be-BY" b="1" dirty="0"/>
              <a:t>методических материалов</a:t>
            </a:r>
            <a:r>
              <a:rPr lang="be-BY" dirty="0"/>
              <a:t>, их распечатку, для использования их впоследствии государственными организациями для оказания социальных услуг (после завершения реализации социального проекта); </a:t>
            </a:r>
            <a:endParaRPr lang="ru-RU" dirty="0"/>
          </a:p>
          <a:p>
            <a:r>
              <a:rPr lang="be-BY" dirty="0"/>
              <a:t>затраты на </a:t>
            </a:r>
            <a:r>
              <a:rPr lang="be-BY" b="1" dirty="0"/>
              <a:t>аренду помещений, транспортных расходов</a:t>
            </a:r>
            <a:r>
              <a:rPr lang="be-BY" dirty="0"/>
              <a:t>, необходимых для реализации социального проекта;</a:t>
            </a:r>
            <a:endParaRPr lang="ru-RU" dirty="0"/>
          </a:p>
          <a:p>
            <a:r>
              <a:rPr lang="be-BY" dirty="0"/>
              <a:t>затраты на </a:t>
            </a:r>
            <a:r>
              <a:rPr lang="be-BY" b="1" dirty="0"/>
              <a:t>оплату труда персонала</a:t>
            </a:r>
            <a:r>
              <a:rPr lang="be-BY" dirty="0"/>
              <a:t>, занятого оказанием социальных услуг, и начисления на заработную плату, рассчитываемые в соответствии с методикой, изложенной в п. 35, в случае, если оказание таких услуг является неотъемлимой частью социального проекта и не может быть предметом отдельного ГСЗ.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370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ПРИЛОЖЕНИЯ к методике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447" y="2018914"/>
            <a:ext cx="11029615" cy="4578834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000" b="1" dirty="0"/>
              <a:t>Типовая форма для представления результатов анализа нуждаемости в социальном обслуживании и определения предмета государственного социального </a:t>
            </a:r>
            <a:r>
              <a:rPr lang="ru-RU" sz="2000" b="1" dirty="0" smtClean="0"/>
              <a:t>заказа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Анкета «Выявление </a:t>
            </a:r>
            <a:r>
              <a:rPr lang="ru-RU" sz="2000" b="1" dirty="0"/>
              <a:t>потребностей граждан в социальных услугах в рамках формирования государственного социального заказа</a:t>
            </a:r>
            <a:r>
              <a:rPr lang="ru-RU" sz="2000" b="1" dirty="0" smtClean="0"/>
              <a:t>», состоящая из следующих разделов: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/>
              <a:t>                Инструкция для проведения интервью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/>
              <a:t>                Социально-демографическая </a:t>
            </a:r>
            <a:r>
              <a:rPr lang="ru-RU" sz="2000" dirty="0"/>
              <a:t>характеристика </a:t>
            </a:r>
            <a:r>
              <a:rPr lang="ru-RU" sz="2000" dirty="0" smtClean="0"/>
              <a:t>респондента (общий для всех категорий раздел)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/>
              <a:t>                Определение </a:t>
            </a:r>
            <a:r>
              <a:rPr lang="ru-RU" sz="2000" dirty="0"/>
              <a:t>потребностей в социальном </a:t>
            </a:r>
            <a:r>
              <a:rPr lang="ru-RU" sz="2000" dirty="0" smtClean="0"/>
              <a:t>обслуживании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/>
              <a:t>                Определение </a:t>
            </a:r>
            <a:r>
              <a:rPr lang="ru-RU" sz="2000" dirty="0"/>
              <a:t>потребности в социально-бытовых </a:t>
            </a:r>
            <a:r>
              <a:rPr lang="ru-RU" sz="2000" dirty="0" smtClean="0"/>
              <a:t>услугах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/>
              <a:t>                Определение потребности в предоставлении помощи по самообслуживанию и поддержке здоровья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smtClean="0"/>
              <a:t>               Справочная </a:t>
            </a:r>
            <a:r>
              <a:rPr lang="ru-RU" sz="2000" dirty="0"/>
              <a:t>информация</a:t>
            </a:r>
            <a:endParaRPr lang="ru-RU" sz="20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-161582"/>
            <a:ext cx="2323072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500" b="0" i="0" u="sng" strike="noStrike" cap="none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(профессии) работника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190038" y="490451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4121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81192" y="1720078"/>
            <a:ext cx="11029615" cy="1497507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7118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76268"/>
          </a:xfrm>
        </p:spPr>
        <p:txBody>
          <a:bodyPr/>
          <a:lstStyle/>
          <a:p>
            <a:r>
              <a:rPr lang="ru-RU" dirty="0" smtClean="0"/>
              <a:t>Этапы Государственного социального заказа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936188"/>
              </p:ext>
            </p:extLst>
          </p:nvPr>
        </p:nvGraphicFramePr>
        <p:xfrm>
          <a:off x="177420" y="2033516"/>
          <a:ext cx="11600597" cy="4681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7512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545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Содержательная основа методики</a:t>
            </a:r>
            <a:endParaRPr lang="ru-RU" sz="36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653119"/>
              </p:ext>
            </p:extLst>
          </p:nvPr>
        </p:nvGraphicFramePr>
        <p:xfrm>
          <a:off x="150125" y="1978925"/>
          <a:ext cx="11791665" cy="4722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5324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7626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Законодательная основа методики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545271"/>
              </p:ext>
            </p:extLst>
          </p:nvPr>
        </p:nvGraphicFramePr>
        <p:xfrm>
          <a:off x="238837" y="2047163"/>
          <a:ext cx="8734566" cy="4531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Выноска со стрелкой вниз 6"/>
          <p:cNvSpPr/>
          <p:nvPr/>
        </p:nvSpPr>
        <p:spPr>
          <a:xfrm>
            <a:off x="6537277" y="2047163"/>
            <a:ext cx="3289111" cy="2074461"/>
          </a:xfrm>
          <a:prstGeom prst="downArrowCallou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Закон РБ «</a:t>
            </a:r>
            <a:r>
              <a:rPr lang="ru-RU" dirty="0"/>
              <a:t>О государственных закупках товаров (работ, услуг</a:t>
            </a:r>
            <a:r>
              <a:rPr lang="ru-RU" dirty="0" smtClean="0"/>
              <a:t>)»</a:t>
            </a:r>
            <a:endParaRPr lang="ru-RU" dirty="0"/>
          </a:p>
        </p:txBody>
      </p:sp>
      <p:sp>
        <p:nvSpPr>
          <p:cNvPr id="11" name="Выноска со стрелкой влево 10"/>
          <p:cNvSpPr/>
          <p:nvPr/>
        </p:nvSpPr>
        <p:spPr>
          <a:xfrm>
            <a:off x="8973403" y="2593075"/>
            <a:ext cx="3063922" cy="3684895"/>
          </a:xfrm>
          <a:prstGeom prst="leftArrowCallou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Постановление Совмина от 29.02.2016  № </a:t>
            </a:r>
            <a:r>
              <a:rPr lang="en-US" dirty="0" smtClean="0"/>
              <a:t>167 </a:t>
            </a:r>
            <a:r>
              <a:rPr lang="ru-RU" dirty="0" smtClean="0"/>
              <a:t> «</a:t>
            </a:r>
            <a:r>
              <a:rPr lang="ru-RU" dirty="0"/>
              <a:t>О некоторых мерах по формированию, финансированию, выполнению государственных программ и оценке их </a:t>
            </a:r>
            <a:r>
              <a:rPr lang="ru-RU" dirty="0" smtClean="0"/>
              <a:t>эффективности»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2858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4507"/>
          </a:xfrm>
        </p:spPr>
        <p:txBody>
          <a:bodyPr/>
          <a:lstStyle/>
          <a:p>
            <a:r>
              <a:rPr lang="ru-RU" dirty="0" smtClean="0"/>
              <a:t>ОСНОВНЫЕ принципы МЕТОДИКИ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024394"/>
              </p:ext>
            </p:extLst>
          </p:nvPr>
        </p:nvGraphicFramePr>
        <p:xfrm>
          <a:off x="382138" y="1951630"/>
          <a:ext cx="11327642" cy="4694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2367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2745"/>
          </a:xfrm>
        </p:spPr>
        <p:txBody>
          <a:bodyPr/>
          <a:lstStyle/>
          <a:p>
            <a:r>
              <a:rPr lang="ru-RU" dirty="0" smtClean="0"/>
              <a:t>Структура МЕТОДИКИ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2019870"/>
            <a:ext cx="11483429" cy="4640238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ГЛАВА </a:t>
            </a:r>
            <a:r>
              <a:rPr lang="ru-RU" sz="2400" dirty="0" smtClean="0">
                <a:solidFill>
                  <a:schemeClr val="tx1"/>
                </a:solidFill>
              </a:rPr>
              <a:t>1. ОБЩИЕ ПОЛОЖЕНИЯ</a:t>
            </a:r>
          </a:p>
          <a:p>
            <a:r>
              <a:rPr lang="ru-RU" sz="2400" dirty="0">
                <a:solidFill>
                  <a:schemeClr val="tx1"/>
                </a:solidFill>
              </a:rPr>
              <a:t>ГЛАВА </a:t>
            </a:r>
            <a:r>
              <a:rPr lang="ru-RU" sz="2400" dirty="0" smtClean="0">
                <a:solidFill>
                  <a:schemeClr val="tx1"/>
                </a:solidFill>
              </a:rPr>
              <a:t>2. ОРГАНИЗАЦИЯ </a:t>
            </a:r>
            <a:r>
              <a:rPr lang="ru-RU" sz="2400" dirty="0">
                <a:solidFill>
                  <a:schemeClr val="tx1"/>
                </a:solidFill>
              </a:rPr>
              <a:t>И ЭТАПЫ ФОРМИРОВАНИЯ </a:t>
            </a:r>
            <a:r>
              <a:rPr lang="ru-RU" sz="2400" dirty="0" smtClean="0">
                <a:solidFill>
                  <a:schemeClr val="tx1"/>
                </a:solidFill>
              </a:rPr>
              <a:t>ГСЗ</a:t>
            </a:r>
          </a:p>
          <a:p>
            <a:r>
              <a:rPr lang="ru-RU" sz="2400" dirty="0">
                <a:solidFill>
                  <a:schemeClr val="tx1"/>
                </a:solidFill>
              </a:rPr>
              <a:t>ГЛАВА </a:t>
            </a:r>
            <a:r>
              <a:rPr lang="ru-RU" sz="2400" dirty="0" smtClean="0">
                <a:solidFill>
                  <a:schemeClr val="tx1"/>
                </a:solidFill>
              </a:rPr>
              <a:t>3. МОНИТОРИНГ СОЦИАЛЬНО-ДЕМОГРАФИЧЕСКОЙ </a:t>
            </a:r>
            <a:r>
              <a:rPr lang="ru-RU" sz="2400" dirty="0">
                <a:solidFill>
                  <a:schemeClr val="tx1"/>
                </a:solidFill>
              </a:rPr>
              <a:t>СИТУАЦИИ В РЕГИОНЕ И АНАЛИЗ П</a:t>
            </a:r>
            <a:r>
              <a:rPr lang="ru-RU" sz="2400" dirty="0" smtClean="0">
                <a:solidFill>
                  <a:schemeClr val="tx1"/>
                </a:solidFill>
              </a:rPr>
              <a:t>РОБЛЕМ </a:t>
            </a:r>
            <a:r>
              <a:rPr lang="ru-RU" sz="2400" dirty="0">
                <a:solidFill>
                  <a:schemeClr val="tx1"/>
                </a:solidFill>
              </a:rPr>
              <a:t>В ОБЛАСТИ СОЦИАЛЬНОГО </a:t>
            </a:r>
            <a:r>
              <a:rPr lang="ru-RU" sz="2400" dirty="0" smtClean="0">
                <a:solidFill>
                  <a:schemeClr val="tx1"/>
                </a:solidFill>
              </a:rPr>
              <a:t>ОБСЛУЖИВАНИЯ</a:t>
            </a:r>
          </a:p>
          <a:p>
            <a:r>
              <a:rPr lang="ru-RU" sz="2400" dirty="0">
                <a:solidFill>
                  <a:schemeClr val="tx1"/>
                </a:solidFill>
              </a:rPr>
              <a:t>ГЛАВА </a:t>
            </a:r>
            <a:r>
              <a:rPr lang="ru-RU" sz="2400" dirty="0" smtClean="0">
                <a:solidFill>
                  <a:schemeClr val="tx1"/>
                </a:solidFill>
              </a:rPr>
              <a:t>4. ОПРЕДЕЛЕНИЕ </a:t>
            </a:r>
            <a:r>
              <a:rPr lang="ru-RU" sz="2400" dirty="0">
                <a:solidFill>
                  <a:schemeClr val="tx1"/>
                </a:solidFill>
              </a:rPr>
              <a:t>ПРЕДМЕТА </a:t>
            </a:r>
            <a:r>
              <a:rPr lang="ru-RU" sz="2400" dirty="0" smtClean="0">
                <a:solidFill>
                  <a:schemeClr val="tx1"/>
                </a:solidFill>
              </a:rPr>
              <a:t>ГСЗ</a:t>
            </a:r>
          </a:p>
          <a:p>
            <a:r>
              <a:rPr lang="ru-RU" sz="2400" dirty="0">
                <a:solidFill>
                  <a:schemeClr val="tx1"/>
                </a:solidFill>
              </a:rPr>
              <a:t>ГЛАВА </a:t>
            </a:r>
            <a:r>
              <a:rPr lang="ru-RU" sz="2400" dirty="0" smtClean="0">
                <a:solidFill>
                  <a:schemeClr val="tx1"/>
                </a:solidFill>
              </a:rPr>
              <a:t>5. ОПРЕДЕЛЕНИЕ </a:t>
            </a:r>
            <a:r>
              <a:rPr lang="ru-RU" sz="2400" dirty="0" smtClean="0">
                <a:solidFill>
                  <a:schemeClr val="tx1"/>
                </a:solidFill>
              </a:rPr>
              <a:t>ФОРМ (</a:t>
            </a:r>
            <a:r>
              <a:rPr lang="ru-RU" sz="2400" dirty="0" smtClean="0">
                <a:solidFill>
                  <a:schemeClr val="tx1"/>
                </a:solidFill>
              </a:rPr>
              <a:t>ПУТЕЙ) </a:t>
            </a:r>
            <a:r>
              <a:rPr lang="ru-RU" sz="2400" dirty="0">
                <a:solidFill>
                  <a:schemeClr val="tx1"/>
                </a:solidFill>
              </a:rPr>
              <a:t>И ОБЪЕМОВ ФИНАНСИРОВАНИЯ </a:t>
            </a:r>
            <a:r>
              <a:rPr lang="ru-RU" sz="2400" dirty="0">
                <a:solidFill>
                  <a:schemeClr val="tx1"/>
                </a:solidFill>
              </a:rPr>
              <a:t>ГСЗИ ОБОСНОВАНИЕ РАЗМЕРА НЕОБХОДИМЫХ ФИНАНСОВЫХ РЕСУРСОВ</a:t>
            </a:r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ПРИЛОЖЕНИЯ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			</a:t>
            </a:r>
            <a:r>
              <a:rPr lang="ru-RU" dirty="0" smtClean="0">
                <a:solidFill>
                  <a:schemeClr val="tx1"/>
                </a:solidFill>
              </a:rPr>
              <a:t>1. Типовая </a:t>
            </a:r>
            <a:r>
              <a:rPr lang="ru-RU" dirty="0">
                <a:solidFill>
                  <a:schemeClr val="tx1"/>
                </a:solidFill>
              </a:rPr>
              <a:t>форма для представления результатов анализа нуждаемости в </a:t>
            </a:r>
            <a:r>
              <a:rPr lang="ru-RU" dirty="0" smtClean="0">
                <a:solidFill>
                  <a:schemeClr val="tx1"/>
                </a:solidFill>
              </a:rPr>
              <a:t>социальном						обслуживании </a:t>
            </a:r>
            <a:r>
              <a:rPr lang="ru-RU" dirty="0">
                <a:solidFill>
                  <a:schemeClr val="tx1"/>
                </a:solidFill>
              </a:rPr>
              <a:t>и определения предмета государственного социального </a:t>
            </a:r>
            <a:r>
              <a:rPr lang="ru-RU" dirty="0" smtClean="0">
                <a:solidFill>
                  <a:schemeClr val="tx1"/>
                </a:solidFill>
              </a:rPr>
              <a:t>заказа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dirty="0" smtClean="0">
                <a:solidFill>
                  <a:schemeClr val="tx1"/>
                </a:solidFill>
              </a:rPr>
              <a:t>		</a:t>
            </a:r>
            <a:r>
              <a:rPr lang="ru-RU" dirty="0" smtClean="0">
                <a:solidFill>
                  <a:schemeClr val="tx1"/>
                </a:solidFill>
              </a:rPr>
              <a:t>2. Образец </a:t>
            </a:r>
            <a:r>
              <a:rPr lang="ru-RU" dirty="0" smtClean="0">
                <a:solidFill>
                  <a:schemeClr val="tx1"/>
                </a:solidFill>
              </a:rPr>
              <a:t>анкеты для выявления нуждаемости граждан в СУ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dirty="0" smtClean="0">
                <a:solidFill>
                  <a:schemeClr val="tx1"/>
                </a:solidFill>
              </a:rPr>
              <a:t>		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751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4507"/>
          </a:xfrm>
        </p:spPr>
        <p:txBody>
          <a:bodyPr/>
          <a:lstStyle/>
          <a:p>
            <a:r>
              <a:rPr lang="ru-RU" dirty="0"/>
              <a:t>ГЛАВА 1. ОБЩИЕ ПОЛОЖЕНИЯ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1978926"/>
            <a:ext cx="11029615" cy="4612944"/>
          </a:xfrm>
        </p:spPr>
        <p:txBody>
          <a:bodyPr>
            <a:noAutofit/>
          </a:bodyPr>
          <a:lstStyle/>
          <a:p>
            <a:r>
              <a:rPr lang="ru-RU" sz="2400" dirty="0" smtClean="0"/>
              <a:t>Цель формирования ГСЗ – определение:</a:t>
            </a:r>
          </a:p>
          <a:p>
            <a:pPr marL="0" indent="0">
              <a:buNone/>
            </a:pPr>
            <a:r>
              <a:rPr lang="ru-RU" sz="2400" dirty="0" smtClean="0"/>
              <a:t>		</a:t>
            </a:r>
            <a:r>
              <a:rPr lang="ru-RU" dirty="0"/>
              <a:t>определение численности граждан, нуждающихся в социальном обслуживании, видов и объема необходимых им социальных услуг, или ожидаемых результатов реализации социальных проектов; </a:t>
            </a:r>
          </a:p>
          <a:p>
            <a:pPr marL="0" indent="0">
              <a:buNone/>
            </a:pPr>
            <a:r>
              <a:rPr lang="ru-RU" dirty="0" smtClean="0"/>
              <a:t>                    установление </a:t>
            </a:r>
            <a:r>
              <a:rPr lang="ru-RU" dirty="0"/>
              <a:t>наличия в регионе потенциальных исполнителей ГСЗ;</a:t>
            </a:r>
          </a:p>
          <a:p>
            <a:pPr marL="0" indent="0">
              <a:buNone/>
            </a:pPr>
            <a:r>
              <a:rPr lang="ru-RU" dirty="0" smtClean="0"/>
              <a:t>                    определение </a:t>
            </a:r>
            <a:r>
              <a:rPr lang="ru-RU" dirty="0"/>
              <a:t>соответствующей формы (пути) финансирования ГСЗ и потребности в финансовых ресурсах для его реализации.</a:t>
            </a:r>
          </a:p>
          <a:p>
            <a:r>
              <a:rPr lang="ru-RU" sz="2400" dirty="0" smtClean="0"/>
              <a:t>Результат, основы и назначение Методики формирования ГСЗ</a:t>
            </a:r>
          </a:p>
          <a:p>
            <a:r>
              <a:rPr lang="ru-RU" sz="2400" dirty="0" smtClean="0"/>
              <a:t>Термины </a:t>
            </a:r>
            <a:r>
              <a:rPr lang="ru-RU" sz="2400" dirty="0" smtClean="0"/>
              <a:t>и определения: </a:t>
            </a:r>
            <a:r>
              <a:rPr lang="ru-RU" sz="2400" dirty="0"/>
              <a:t>мониторинг социально-демографической </a:t>
            </a:r>
            <a:r>
              <a:rPr lang="ru-RU" sz="2400" dirty="0" smtClean="0"/>
              <a:t>ситуации, </a:t>
            </a:r>
            <a:r>
              <a:rPr lang="ru-RU" sz="2400" dirty="0"/>
              <a:t>проблемы в области социального </a:t>
            </a:r>
            <a:r>
              <a:rPr lang="ru-RU" sz="2400" dirty="0" smtClean="0"/>
              <a:t>обслуживания, </a:t>
            </a:r>
            <a:r>
              <a:rPr lang="ru-RU" sz="2400" dirty="0"/>
              <a:t>предмет </a:t>
            </a:r>
            <a:r>
              <a:rPr lang="ru-RU" sz="2400" dirty="0" smtClean="0"/>
              <a:t>ГСЗ, </a:t>
            </a:r>
            <a:r>
              <a:rPr lang="ru-RU" sz="2400" dirty="0"/>
              <a:t>пути финансирования </a:t>
            </a:r>
            <a:r>
              <a:rPr lang="ru-RU" sz="2400" dirty="0" smtClean="0"/>
              <a:t>ГСЗ, </a:t>
            </a:r>
            <a:r>
              <a:rPr lang="ru-RU" sz="2400" dirty="0"/>
              <a:t>потенциальные исполнители ГСЗ (поставщики социальных услуг</a:t>
            </a:r>
            <a:r>
              <a:rPr lang="ru-RU" sz="2400" dirty="0" smtClean="0"/>
              <a:t>), </a:t>
            </a:r>
            <a:r>
              <a:rPr lang="ru-RU" sz="2400" dirty="0"/>
              <a:t>целевая </a:t>
            </a:r>
            <a:r>
              <a:rPr lang="ru-RU" sz="2400" dirty="0" smtClean="0"/>
              <a:t>группа и др.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1002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58154"/>
          </a:xfrm>
        </p:spPr>
        <p:txBody>
          <a:bodyPr/>
          <a:lstStyle/>
          <a:p>
            <a:r>
              <a:rPr lang="ru-RU" dirty="0"/>
              <a:t>ГЛАВА 2. ОРГАНИЗАЦИЯ И ЭТАПЫ ФОРМИРОВАНИЯ </a:t>
            </a:r>
            <a:r>
              <a:rPr lang="ru-RU" dirty="0" smtClean="0"/>
              <a:t>ГСЗ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269805"/>
              </p:ext>
            </p:extLst>
          </p:nvPr>
        </p:nvGraphicFramePr>
        <p:xfrm>
          <a:off x="232012" y="1898604"/>
          <a:ext cx="11778017" cy="4824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555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5450"/>
          </a:xfrm>
        </p:spPr>
        <p:txBody>
          <a:bodyPr/>
          <a:lstStyle/>
          <a:p>
            <a:r>
              <a:rPr lang="ru-RU" dirty="0"/>
              <a:t>ГЛАВА 2. ОРГАНИЗАЦИЯ И ЭТАПЫ ФОРМИРОВАНИЯ </a:t>
            </a:r>
            <a:r>
              <a:rPr lang="ru-RU" dirty="0" smtClean="0"/>
              <a:t>ГСЗ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376069"/>
              </p:ext>
            </p:extLst>
          </p:nvPr>
        </p:nvGraphicFramePr>
        <p:xfrm>
          <a:off x="581025" y="2181224"/>
          <a:ext cx="11029950" cy="4328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5658216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480</TotalTime>
  <Words>1339</Words>
  <Application>Microsoft Office PowerPoint</Application>
  <PresentationFormat>Произвольный</PresentationFormat>
  <Paragraphs>143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Дивиденд</vt:lpstr>
      <vt:lpstr>Методика формирования государственного социального заказа</vt:lpstr>
      <vt:lpstr>Этапы Государственного социального заказа</vt:lpstr>
      <vt:lpstr>Содержательная основа методики</vt:lpstr>
      <vt:lpstr>Законодательная основа методики</vt:lpstr>
      <vt:lpstr>ОСНОВНЫЕ принципы МЕТОДИКИ</vt:lpstr>
      <vt:lpstr>Структура МЕТОДИКИ</vt:lpstr>
      <vt:lpstr>ГЛАВА 1. ОБЩИЕ ПОЛОЖЕНИЯ</vt:lpstr>
      <vt:lpstr>ГЛАВА 2. ОРГАНИЗАЦИЯ И ЭТАПЫ ФОРМИРОВАНИЯ ГСЗ</vt:lpstr>
      <vt:lpstr>ГЛАВА 2. ОРГАНИЗАЦИЯ И ЭТАПЫ ФОРМИРОВАНИЯ ГСЗ</vt:lpstr>
      <vt:lpstr>ГЛАВА 3. МОНИТОРИНГ СОЦИАЛЬНО-ДЕМОГРАФИЧЕСКОЙ СИТУАЦИИ В РЕГИОНЕ И АНАЛИЗ ПРОБЛЕМ В ОБЛАСТИ СОЦИАЛЬНОГО ОБСЛУЖИВАНИЯ</vt:lpstr>
      <vt:lpstr>ГЛАВА 3. МОНИТОРИНГ СОЦИАЛЬНО-ДЕМОГРАФИЧЕСКОЙ СИТУАЦИИ В РЕГИОНЕ И АНАЛИЗ ПРОБЛЕМ В ОБЛАСТИ СОЦИАЛЬНОГО ОБСЛУЖИВАНИЯ</vt:lpstr>
      <vt:lpstr>ГЛАВА 4. ОПРЕДЕЛЕНИЕ ПРЕДМЕТА ГСЗ </vt:lpstr>
      <vt:lpstr>ГЛАВА 4. ОПРЕДЕЛЕНИЕ ПРЕДМЕТА ГСЗ </vt:lpstr>
      <vt:lpstr>ГЛАВА 4. ОПРЕДЕЛЕНИЕ ПРЕДМЕТА ГСЗ</vt:lpstr>
      <vt:lpstr>ГЛАВА 5. ОПРЕДЕЛЕНИЕ ПУТЕЙ И ОБЪЕМОВ ФИНАНСИРОВАНИЯ ГСЗ </vt:lpstr>
      <vt:lpstr>АЛГОРИТМ расчета затрат на оплату труда</vt:lpstr>
      <vt:lpstr>Статьи расходов на реализацию социального проекта</vt:lpstr>
      <vt:lpstr>ПРИЛОЖЕНИЯ к методике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формирования государственного социального заказа</dc:title>
  <dc:creator>andy</dc:creator>
  <cp:lastModifiedBy>Home-Desktop</cp:lastModifiedBy>
  <cp:revision>41</cp:revision>
  <dcterms:created xsi:type="dcterms:W3CDTF">2015-12-02T19:19:40Z</dcterms:created>
  <dcterms:modified xsi:type="dcterms:W3CDTF">2016-04-14T21:37:44Z</dcterms:modified>
</cp:coreProperties>
</file>