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7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1293223"/>
            <a:ext cx="7766936" cy="2757613"/>
          </a:xfrm>
        </p:spPr>
        <p:txBody>
          <a:bodyPr/>
          <a:lstStyle/>
          <a:p>
            <a:r>
              <a:rPr lang="uk-UA" dirty="0" smtClean="0"/>
              <a:t>Виклики для надання соціальних послуг в умовах децентралізації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178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Виклики для органів місцевого самоврядування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Нерівномірне формування об</a:t>
            </a:r>
            <a:r>
              <a:rPr lang="en-US" dirty="0" smtClean="0"/>
              <a:t>’</a:t>
            </a:r>
            <a:r>
              <a:rPr lang="uk-UA" dirty="0" err="1" smtClean="0"/>
              <a:t>єднаних</a:t>
            </a:r>
            <a:r>
              <a:rPr lang="uk-UA" dirty="0" smtClean="0"/>
              <a:t> територіальних громад, що ускладнює, зокрема, оцінку потреб у соціальних послугах</a:t>
            </a:r>
          </a:p>
          <a:p>
            <a:r>
              <a:rPr lang="uk-UA" dirty="0" smtClean="0"/>
              <a:t>Нерівномірний розподіл соціально-демографічних груп, які потребують соціальних послуг</a:t>
            </a:r>
          </a:p>
          <a:p>
            <a:r>
              <a:rPr lang="uk-UA" dirty="0" smtClean="0"/>
              <a:t>Недостатня кількість і кваліфікація фахівців з управління соціальними послугами</a:t>
            </a:r>
          </a:p>
          <a:p>
            <a:r>
              <a:rPr lang="uk-UA" dirty="0" smtClean="0"/>
              <a:t>Обмежений доступ до інформації про діяльність громадських організацій</a:t>
            </a:r>
          </a:p>
          <a:p>
            <a:r>
              <a:rPr lang="uk-UA" dirty="0" smtClean="0"/>
              <a:t>Переважно неефективний обмін інформацією та взаємодія з іншими органами місцевого самоврядування</a:t>
            </a:r>
          </a:p>
          <a:p>
            <a:r>
              <a:rPr lang="uk-UA" dirty="0" smtClean="0"/>
              <a:t>Невизначеність майбутніх повноважень місцевих державних адміністрацій</a:t>
            </a:r>
          </a:p>
          <a:p>
            <a:r>
              <a:rPr lang="uk-UA" dirty="0" smtClean="0"/>
              <a:t>Нестабільність бюджетного законодавства, регулювання місцевих податків та часток місцевих бюджетів у доходах від загальнодержавних податків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192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Виклики для ГО та інших приватних надавачів послуг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Обмежений доступ до необхідної публічної інформації</a:t>
            </a:r>
          </a:p>
          <a:p>
            <a:r>
              <a:rPr lang="uk-UA" dirty="0" smtClean="0"/>
              <a:t>Обмежена участь у визначенні потреб і пріоритетів у наданні соціальних послуг на місцевому рівні (петиції, консультації, дорадчі органи тощо)</a:t>
            </a:r>
          </a:p>
          <a:p>
            <a:r>
              <a:rPr lang="uk-UA" dirty="0" smtClean="0"/>
              <a:t>Незаінтересованість органів місцевого самоврядування у скороченні бюджетних трансферів на заклади, що надають соціальні послуги</a:t>
            </a:r>
          </a:p>
          <a:p>
            <a:r>
              <a:rPr lang="uk-UA" dirty="0" smtClean="0"/>
              <a:t>Недостатня кількість і кваліфікація фахівців, що надають соціальні послуги</a:t>
            </a:r>
          </a:p>
          <a:p>
            <a:r>
              <a:rPr lang="uk-UA" dirty="0" smtClean="0"/>
              <a:t>Дискримінаційні кваліфікаційні вимоги або регуляторні бар</a:t>
            </a:r>
            <a:r>
              <a:rPr lang="en-US" dirty="0" smtClean="0"/>
              <a:t>’</a:t>
            </a:r>
            <a:r>
              <a:rPr lang="uk-UA" dirty="0" err="1" smtClean="0"/>
              <a:t>єри</a:t>
            </a:r>
            <a:r>
              <a:rPr lang="uk-UA" dirty="0" smtClean="0"/>
              <a:t>, що обмежують конкуренцію</a:t>
            </a:r>
          </a:p>
          <a:p>
            <a:r>
              <a:rPr lang="uk-UA" dirty="0" smtClean="0"/>
              <a:t>Незахищене і нестабільне фінансування з державного і місцевих бюджетів порівняно з державними і комунальними закладами</a:t>
            </a:r>
          </a:p>
          <a:p>
            <a:r>
              <a:rPr lang="uk-UA" dirty="0" smtClean="0"/>
              <a:t>Високі корупційні ризики та ризики втрати власності на майно чи його поліпшення, що використовуються для надання соціальних послуг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2938043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</TotalTime>
  <Words>198</Words>
  <Application>Microsoft Office PowerPoint</Application>
  <PresentationFormat>Custom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Аспект</vt:lpstr>
      <vt:lpstr>Виклики для надання соціальних послуг в умовах децентралізації</vt:lpstr>
      <vt:lpstr>Виклики для органів місцевого самоврядування</vt:lpstr>
      <vt:lpstr>Виклики для ГО та інших приватних надавачів послуг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Виклики для надання соціальних послуг в умовах децентралізації</dc:title>
  <dc:creator>Admin</dc:creator>
  <cp:lastModifiedBy>Kateryna Rogovska</cp:lastModifiedBy>
  <cp:revision>3</cp:revision>
  <dcterms:created xsi:type="dcterms:W3CDTF">2017-05-12T11:45:46Z</dcterms:created>
  <dcterms:modified xsi:type="dcterms:W3CDTF">2017-05-12T12:07:20Z</dcterms:modified>
</cp:coreProperties>
</file>