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924" r:id="rId1"/>
  </p:sldMasterIdLst>
  <p:notesMasterIdLst>
    <p:notesMasterId r:id="rId25"/>
  </p:notesMasterIdLst>
  <p:sldIdLst>
    <p:sldId id="256" r:id="rId2"/>
    <p:sldId id="257" r:id="rId3"/>
    <p:sldId id="274" r:id="rId4"/>
    <p:sldId id="271" r:id="rId5"/>
    <p:sldId id="288" r:id="rId6"/>
    <p:sldId id="289" r:id="rId7"/>
    <p:sldId id="277" r:id="rId8"/>
    <p:sldId id="291" r:id="rId9"/>
    <p:sldId id="286" r:id="rId10"/>
    <p:sldId id="272" r:id="rId11"/>
    <p:sldId id="278" r:id="rId12"/>
    <p:sldId id="279" r:id="rId13"/>
    <p:sldId id="280" r:id="rId14"/>
    <p:sldId id="273" r:id="rId15"/>
    <p:sldId id="281" r:id="rId16"/>
    <p:sldId id="282" r:id="rId17"/>
    <p:sldId id="269" r:id="rId18"/>
    <p:sldId id="258" r:id="rId19"/>
    <p:sldId id="259" r:id="rId20"/>
    <p:sldId id="287" r:id="rId21"/>
    <p:sldId id="283" r:id="rId22"/>
    <p:sldId id="285" r:id="rId23"/>
    <p:sldId id="284" r:id="rId24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FFFFFF"/>
        </a:solidFill>
        <a:latin typeface="Gill Sans" charset="0"/>
        <a:ea typeface="ヒラギノ角ゴ ProN W3" charset="-128"/>
        <a:cs typeface="+mn-cs"/>
        <a:sym typeface="Gill Sans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22619"/>
    <a:srgbClr val="61060F"/>
    <a:srgbClr val="9B23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1958" autoAdjust="0"/>
    <p:restoredTop sz="82734" autoAdjust="0"/>
  </p:normalViewPr>
  <p:slideViewPr>
    <p:cSldViewPr>
      <p:cViewPr varScale="1">
        <p:scale>
          <a:sx n="52" d="100"/>
          <a:sy n="52" d="100"/>
        </p:scale>
        <p:origin x="-1410" y="-90"/>
      </p:cViewPr>
      <p:guideLst>
        <p:guide orient="horz" pos="3072"/>
        <p:guide pos="409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9DAE859-0125-4464-B107-16ED32AD2AE9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3C242BC-E3E9-40B7-8115-35B66702D1E7}" type="pres">
      <dgm:prSet presAssocID="{29DAE859-0125-4464-B107-16ED32AD2AE9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2578D1B-53FC-485B-91B9-C348F3609A9E}" type="pres">
      <dgm:prSet presAssocID="{29DAE859-0125-4464-B107-16ED32AD2AE9}" presName="tSp" presStyleCnt="0"/>
      <dgm:spPr/>
    </dgm:pt>
    <dgm:pt modelId="{15297B77-CB70-4E45-84A9-51AB80CD8EF8}" type="pres">
      <dgm:prSet presAssocID="{29DAE859-0125-4464-B107-16ED32AD2AE9}" presName="bSp" presStyleCnt="0"/>
      <dgm:spPr/>
    </dgm:pt>
    <dgm:pt modelId="{B3427025-275A-4A03-B30C-9F9B23B5B5E7}" type="pres">
      <dgm:prSet presAssocID="{29DAE859-0125-4464-B107-16ED32AD2AE9}" presName="process" presStyleCnt="0"/>
      <dgm:spPr/>
    </dgm:pt>
  </dgm:ptLst>
  <dgm:cxnLst>
    <dgm:cxn modelId="{23471478-1BF0-4327-8193-ED61AD5C358E}" type="presOf" srcId="{29DAE859-0125-4464-B107-16ED32AD2AE9}" destId="{83C242BC-E3E9-40B7-8115-35B66702D1E7}" srcOrd="0" destOrd="0" presId="urn:microsoft.com/office/officeart/2005/8/layout/hProcess4"/>
    <dgm:cxn modelId="{AFBAA225-9117-4C63-A254-2BFABC541D52}" type="presParOf" srcId="{83C242BC-E3E9-40B7-8115-35B66702D1E7}" destId="{72578D1B-53FC-485B-91B9-C348F3609A9E}" srcOrd="0" destOrd="0" presId="urn:microsoft.com/office/officeart/2005/8/layout/hProcess4"/>
    <dgm:cxn modelId="{758FF4D4-FA10-4ED0-A735-C0EA80919590}" type="presParOf" srcId="{83C242BC-E3E9-40B7-8115-35B66702D1E7}" destId="{15297B77-CB70-4E45-84A9-51AB80CD8EF8}" srcOrd="1" destOrd="0" presId="urn:microsoft.com/office/officeart/2005/8/layout/hProcess4"/>
    <dgm:cxn modelId="{8C8F7C9E-66E0-41F3-AE86-FB9464511651}" type="presParOf" srcId="{83C242BC-E3E9-40B7-8115-35B66702D1E7}" destId="{B3427025-275A-4A03-B30C-9F9B23B5B5E7}" srcOrd="2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9DAE859-0125-4464-B107-16ED32AD2AE9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13E06F1-4406-415E-8A4B-B8A359D54010}">
      <dgm:prSet phldrT="[Текст]"/>
      <dgm:spPr/>
      <dgm:t>
        <a:bodyPr/>
        <a:lstStyle/>
        <a:p>
          <a:r>
            <a:rPr lang="uk-UA" dirty="0" smtClean="0"/>
            <a:t>Місцеві органи соціального захисту населення</a:t>
          </a:r>
          <a:endParaRPr lang="ru-RU" dirty="0"/>
        </a:p>
      </dgm:t>
    </dgm:pt>
    <dgm:pt modelId="{E44AFCFE-3B2B-4051-B26D-93828F37CC19}" type="parTrans" cxnId="{E30F17C6-AE7E-448A-ACC4-C553F95A4FEA}">
      <dgm:prSet/>
      <dgm:spPr/>
      <dgm:t>
        <a:bodyPr/>
        <a:lstStyle/>
        <a:p>
          <a:endParaRPr lang="ru-RU"/>
        </a:p>
      </dgm:t>
    </dgm:pt>
    <dgm:pt modelId="{78516436-E0FE-41D8-86F3-864A9741F5E1}" type="sibTrans" cxnId="{E30F17C6-AE7E-448A-ACC4-C553F95A4FEA}">
      <dgm:prSet/>
      <dgm:spPr/>
      <dgm:t>
        <a:bodyPr/>
        <a:lstStyle/>
        <a:p>
          <a:endParaRPr lang="ru-RU"/>
        </a:p>
      </dgm:t>
    </dgm:pt>
    <dgm:pt modelId="{C9577CCB-6541-4B47-B8D2-781765CDCEF7}">
      <dgm:prSet phldrT="[Текст]"/>
      <dgm:spPr/>
      <dgm:t>
        <a:bodyPr/>
        <a:lstStyle/>
        <a:p>
          <a:r>
            <a:rPr lang="uk-UA" dirty="0" smtClean="0"/>
            <a:t>Звернення</a:t>
          </a:r>
          <a:endParaRPr lang="ru-RU" dirty="0"/>
        </a:p>
      </dgm:t>
    </dgm:pt>
    <dgm:pt modelId="{73986FB2-ABDF-4588-96D2-AFC372917F25}" type="parTrans" cxnId="{A7C190BF-53F0-437C-AEF2-1D597CF774C0}">
      <dgm:prSet/>
      <dgm:spPr/>
      <dgm:t>
        <a:bodyPr/>
        <a:lstStyle/>
        <a:p>
          <a:endParaRPr lang="ru-RU"/>
        </a:p>
      </dgm:t>
    </dgm:pt>
    <dgm:pt modelId="{14E982A1-1ED3-435F-BBCC-091D75032409}" type="sibTrans" cxnId="{A7C190BF-53F0-437C-AEF2-1D597CF774C0}">
      <dgm:prSet/>
      <dgm:spPr/>
      <dgm:t>
        <a:bodyPr/>
        <a:lstStyle/>
        <a:p>
          <a:endParaRPr lang="ru-RU"/>
        </a:p>
      </dgm:t>
    </dgm:pt>
    <dgm:pt modelId="{DE8848AA-6F5C-401A-8B04-F70C88C8E569}">
      <dgm:prSet phldrT="[Текст]"/>
      <dgm:spPr/>
      <dgm:t>
        <a:bodyPr/>
        <a:lstStyle/>
        <a:p>
          <a:r>
            <a:rPr lang="uk-UA" dirty="0" smtClean="0"/>
            <a:t>Визначення потреб</a:t>
          </a:r>
          <a:endParaRPr lang="ru-RU" dirty="0"/>
        </a:p>
      </dgm:t>
    </dgm:pt>
    <dgm:pt modelId="{4FE75710-48D5-4F33-8B8D-532F5CF8D7EA}" type="parTrans" cxnId="{AFD72494-E396-48F7-AF96-F9B60EC09559}">
      <dgm:prSet/>
      <dgm:spPr/>
      <dgm:t>
        <a:bodyPr/>
        <a:lstStyle/>
        <a:p>
          <a:endParaRPr lang="ru-RU"/>
        </a:p>
      </dgm:t>
    </dgm:pt>
    <dgm:pt modelId="{F8AAAEA9-DAF8-4180-B009-65710098E36E}" type="sibTrans" cxnId="{AFD72494-E396-48F7-AF96-F9B60EC09559}">
      <dgm:prSet/>
      <dgm:spPr/>
      <dgm:t>
        <a:bodyPr/>
        <a:lstStyle/>
        <a:p>
          <a:endParaRPr lang="ru-RU"/>
        </a:p>
      </dgm:t>
    </dgm:pt>
    <dgm:pt modelId="{61A20C20-E3AB-4190-BB1D-0163C43ADE27}">
      <dgm:prSet phldrT="[Текст]"/>
      <dgm:spPr/>
      <dgm:t>
        <a:bodyPr/>
        <a:lstStyle/>
        <a:p>
          <a:r>
            <a:rPr lang="uk-UA" dirty="0" smtClean="0"/>
            <a:t>Надавачі послуг: державні заклади, комунальні заклади, недержавні організації, фізичні особи </a:t>
          </a:r>
          <a:endParaRPr lang="ru-RU" dirty="0"/>
        </a:p>
      </dgm:t>
    </dgm:pt>
    <dgm:pt modelId="{DEA9029E-5AF8-47B2-A20E-316B1FFD803A}" type="parTrans" cxnId="{497C726F-9F60-4A28-9F1E-D10ABFA2FC12}">
      <dgm:prSet/>
      <dgm:spPr/>
      <dgm:t>
        <a:bodyPr/>
        <a:lstStyle/>
        <a:p>
          <a:endParaRPr lang="ru-RU"/>
        </a:p>
      </dgm:t>
    </dgm:pt>
    <dgm:pt modelId="{21C27AF3-5301-49C5-9A8F-A9A0B6ED8281}" type="sibTrans" cxnId="{497C726F-9F60-4A28-9F1E-D10ABFA2FC12}">
      <dgm:prSet/>
      <dgm:spPr/>
      <dgm:t>
        <a:bodyPr/>
        <a:lstStyle/>
        <a:p>
          <a:endParaRPr lang="ru-RU"/>
        </a:p>
      </dgm:t>
    </dgm:pt>
    <dgm:pt modelId="{0DA45CAE-1893-4ADE-BC9F-E87369B84349}">
      <dgm:prSet phldrT="[Текст]"/>
      <dgm:spPr/>
      <dgm:t>
        <a:bodyPr/>
        <a:lstStyle/>
        <a:p>
          <a:r>
            <a:rPr lang="uk-UA" dirty="0" smtClean="0"/>
            <a:t>Отримання послуги клієнтом</a:t>
          </a:r>
          <a:endParaRPr lang="ru-RU" dirty="0"/>
        </a:p>
      </dgm:t>
    </dgm:pt>
    <dgm:pt modelId="{B75570A2-3BBE-4112-AE9A-A847E39C51FA}" type="parTrans" cxnId="{69AAC838-0EBD-4260-96CE-1F2EA59B31BA}">
      <dgm:prSet/>
      <dgm:spPr/>
      <dgm:t>
        <a:bodyPr/>
        <a:lstStyle/>
        <a:p>
          <a:endParaRPr lang="ru-RU"/>
        </a:p>
      </dgm:t>
    </dgm:pt>
    <dgm:pt modelId="{113BD9DE-BB9F-4B70-B714-9423C18D9F65}" type="sibTrans" cxnId="{69AAC838-0EBD-4260-96CE-1F2EA59B31BA}">
      <dgm:prSet/>
      <dgm:spPr/>
      <dgm:t>
        <a:bodyPr/>
        <a:lstStyle/>
        <a:p>
          <a:endParaRPr lang="ru-RU"/>
        </a:p>
      </dgm:t>
    </dgm:pt>
    <dgm:pt modelId="{D7C09232-9C71-4453-A24D-7331B9E54162}">
      <dgm:prSet phldrT="[Текст]"/>
      <dgm:spPr/>
      <dgm:t>
        <a:bodyPr/>
        <a:lstStyle/>
        <a:p>
          <a:r>
            <a:rPr lang="uk-UA" dirty="0" smtClean="0"/>
            <a:t>Місцеві органи соціального захисту населення</a:t>
          </a:r>
          <a:endParaRPr lang="ru-RU" dirty="0"/>
        </a:p>
      </dgm:t>
    </dgm:pt>
    <dgm:pt modelId="{21B169AF-E96E-48BE-87EA-E0CE56A1BD99}" type="parTrans" cxnId="{60DF3EDB-551F-457A-8869-ABC8423CC8B8}">
      <dgm:prSet/>
      <dgm:spPr/>
      <dgm:t>
        <a:bodyPr/>
        <a:lstStyle/>
        <a:p>
          <a:endParaRPr lang="ru-RU"/>
        </a:p>
      </dgm:t>
    </dgm:pt>
    <dgm:pt modelId="{B8313837-1A7A-4F35-80F2-A1F873F4E395}" type="sibTrans" cxnId="{60DF3EDB-551F-457A-8869-ABC8423CC8B8}">
      <dgm:prSet/>
      <dgm:spPr/>
      <dgm:t>
        <a:bodyPr/>
        <a:lstStyle/>
        <a:p>
          <a:endParaRPr lang="ru-RU"/>
        </a:p>
      </dgm:t>
    </dgm:pt>
    <dgm:pt modelId="{9F666094-F4C3-4760-BB84-3AC51275A642}">
      <dgm:prSet phldrT="[Текст]"/>
      <dgm:spPr/>
      <dgm:t>
        <a:bodyPr/>
        <a:lstStyle/>
        <a:p>
          <a:r>
            <a:rPr lang="uk-UA" dirty="0" smtClean="0"/>
            <a:t>моніторинг</a:t>
          </a:r>
          <a:endParaRPr lang="ru-RU" dirty="0"/>
        </a:p>
      </dgm:t>
    </dgm:pt>
    <dgm:pt modelId="{B99424CE-5993-4529-9F21-15FA2153B7E8}" type="parTrans" cxnId="{2594491D-5E22-4E88-AD24-324F43AB51DF}">
      <dgm:prSet/>
      <dgm:spPr/>
      <dgm:t>
        <a:bodyPr/>
        <a:lstStyle/>
        <a:p>
          <a:endParaRPr lang="ru-RU"/>
        </a:p>
      </dgm:t>
    </dgm:pt>
    <dgm:pt modelId="{F4DEE223-A7FE-4DE6-A802-38059DC57ED2}" type="sibTrans" cxnId="{2594491D-5E22-4E88-AD24-324F43AB51DF}">
      <dgm:prSet/>
      <dgm:spPr/>
      <dgm:t>
        <a:bodyPr/>
        <a:lstStyle/>
        <a:p>
          <a:endParaRPr lang="ru-RU"/>
        </a:p>
      </dgm:t>
    </dgm:pt>
    <dgm:pt modelId="{F39B95DD-036E-46C3-9B1C-B519853AC6CF}">
      <dgm:prSet phldrT="[Текст]"/>
      <dgm:spPr/>
      <dgm:t>
        <a:bodyPr/>
        <a:lstStyle/>
        <a:p>
          <a:r>
            <a:rPr lang="uk-UA" dirty="0" smtClean="0"/>
            <a:t>Оцінка якості наданої послуги</a:t>
          </a:r>
          <a:endParaRPr lang="ru-RU" dirty="0"/>
        </a:p>
      </dgm:t>
    </dgm:pt>
    <dgm:pt modelId="{A29E1EE5-CAF0-4D83-A08F-09A361229A08}" type="parTrans" cxnId="{4E7AFCC7-2F56-47CB-BBA5-931A09099DA0}">
      <dgm:prSet/>
      <dgm:spPr/>
      <dgm:t>
        <a:bodyPr/>
        <a:lstStyle/>
        <a:p>
          <a:endParaRPr lang="ru-RU"/>
        </a:p>
      </dgm:t>
    </dgm:pt>
    <dgm:pt modelId="{A7022378-4CB2-45FC-93D4-8EDCE4BFDA41}" type="sibTrans" cxnId="{4E7AFCC7-2F56-47CB-BBA5-931A09099DA0}">
      <dgm:prSet/>
      <dgm:spPr/>
      <dgm:t>
        <a:bodyPr/>
        <a:lstStyle/>
        <a:p>
          <a:endParaRPr lang="ru-RU"/>
        </a:p>
      </dgm:t>
    </dgm:pt>
    <dgm:pt modelId="{69582C9F-0BB8-460F-8C70-474CCFB238D2}" type="pres">
      <dgm:prSet presAssocID="{29DAE859-0125-4464-B107-16ED32AD2AE9}" presName="CompostProcess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7B84E5D-474C-4A75-863A-76E3C5BB708B}" type="pres">
      <dgm:prSet presAssocID="{29DAE859-0125-4464-B107-16ED32AD2AE9}" presName="arrow" presStyleLbl="bgShp" presStyleIdx="0" presStyleCnt="1"/>
      <dgm:spPr/>
    </dgm:pt>
    <dgm:pt modelId="{3565F169-9C57-4D55-BCAE-C824F387B2E1}" type="pres">
      <dgm:prSet presAssocID="{29DAE859-0125-4464-B107-16ED32AD2AE9}" presName="linearProcess" presStyleCnt="0"/>
      <dgm:spPr/>
    </dgm:pt>
    <dgm:pt modelId="{B5AF9290-D37C-413D-AE95-436515600CD1}" type="pres">
      <dgm:prSet presAssocID="{B13E06F1-4406-415E-8A4B-B8A359D54010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DD637E3-AA6B-43D7-8BB3-F14CED9F3A5A}" type="pres">
      <dgm:prSet presAssocID="{78516436-E0FE-41D8-86F3-864A9741F5E1}" presName="sibTrans" presStyleCnt="0"/>
      <dgm:spPr/>
    </dgm:pt>
    <dgm:pt modelId="{448ABD9F-C222-4898-9F4A-C4D862D88AEC}" type="pres">
      <dgm:prSet presAssocID="{61A20C20-E3AB-4190-BB1D-0163C43ADE27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AC9F8E2-8543-4928-B276-20B92B2F89AF}" type="pres">
      <dgm:prSet presAssocID="{21C27AF3-5301-49C5-9A8F-A9A0B6ED8281}" presName="sibTrans" presStyleCnt="0"/>
      <dgm:spPr/>
    </dgm:pt>
    <dgm:pt modelId="{625059F6-E579-4453-8B5A-D275F761D021}" type="pres">
      <dgm:prSet presAssocID="{D7C09232-9C71-4453-A24D-7331B9E54162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7C190BF-53F0-437C-AEF2-1D597CF774C0}" srcId="{B13E06F1-4406-415E-8A4B-B8A359D54010}" destId="{C9577CCB-6541-4B47-B8D2-781765CDCEF7}" srcOrd="0" destOrd="0" parTransId="{73986FB2-ABDF-4588-96D2-AFC372917F25}" sibTransId="{14E982A1-1ED3-435F-BBCC-091D75032409}"/>
    <dgm:cxn modelId="{497C726F-9F60-4A28-9F1E-D10ABFA2FC12}" srcId="{29DAE859-0125-4464-B107-16ED32AD2AE9}" destId="{61A20C20-E3AB-4190-BB1D-0163C43ADE27}" srcOrd="1" destOrd="0" parTransId="{DEA9029E-5AF8-47B2-A20E-316B1FFD803A}" sibTransId="{21C27AF3-5301-49C5-9A8F-A9A0B6ED8281}"/>
    <dgm:cxn modelId="{796B1025-AFA6-44C0-9C23-F439D801CFC5}" type="presOf" srcId="{0DA45CAE-1893-4ADE-BC9F-E87369B84349}" destId="{448ABD9F-C222-4898-9F4A-C4D862D88AEC}" srcOrd="0" destOrd="1" presId="urn:microsoft.com/office/officeart/2005/8/layout/hProcess9"/>
    <dgm:cxn modelId="{AFD72494-E396-48F7-AF96-F9B60EC09559}" srcId="{B13E06F1-4406-415E-8A4B-B8A359D54010}" destId="{DE8848AA-6F5C-401A-8B04-F70C88C8E569}" srcOrd="1" destOrd="0" parTransId="{4FE75710-48D5-4F33-8B8D-532F5CF8D7EA}" sibTransId="{F8AAAEA9-DAF8-4180-B009-65710098E36E}"/>
    <dgm:cxn modelId="{C64851B7-499D-4636-9950-1AC3BE8AA090}" type="presOf" srcId="{29DAE859-0125-4464-B107-16ED32AD2AE9}" destId="{69582C9F-0BB8-460F-8C70-474CCFB238D2}" srcOrd="0" destOrd="0" presId="urn:microsoft.com/office/officeart/2005/8/layout/hProcess9"/>
    <dgm:cxn modelId="{2594491D-5E22-4E88-AD24-324F43AB51DF}" srcId="{D7C09232-9C71-4453-A24D-7331B9E54162}" destId="{9F666094-F4C3-4760-BB84-3AC51275A642}" srcOrd="0" destOrd="0" parTransId="{B99424CE-5993-4529-9F21-15FA2153B7E8}" sibTransId="{F4DEE223-A7FE-4DE6-A802-38059DC57ED2}"/>
    <dgm:cxn modelId="{E30F17C6-AE7E-448A-ACC4-C553F95A4FEA}" srcId="{29DAE859-0125-4464-B107-16ED32AD2AE9}" destId="{B13E06F1-4406-415E-8A4B-B8A359D54010}" srcOrd="0" destOrd="0" parTransId="{E44AFCFE-3B2B-4051-B26D-93828F37CC19}" sibTransId="{78516436-E0FE-41D8-86F3-864A9741F5E1}"/>
    <dgm:cxn modelId="{454D2D4F-80D8-445A-B53C-4FBBE7190E97}" type="presOf" srcId="{9F666094-F4C3-4760-BB84-3AC51275A642}" destId="{625059F6-E579-4453-8B5A-D275F761D021}" srcOrd="0" destOrd="1" presId="urn:microsoft.com/office/officeart/2005/8/layout/hProcess9"/>
    <dgm:cxn modelId="{4E7AFCC7-2F56-47CB-BBA5-931A09099DA0}" srcId="{D7C09232-9C71-4453-A24D-7331B9E54162}" destId="{F39B95DD-036E-46C3-9B1C-B519853AC6CF}" srcOrd="1" destOrd="0" parTransId="{A29E1EE5-CAF0-4D83-A08F-09A361229A08}" sibTransId="{A7022378-4CB2-45FC-93D4-8EDCE4BFDA41}"/>
    <dgm:cxn modelId="{69AAC838-0EBD-4260-96CE-1F2EA59B31BA}" srcId="{61A20C20-E3AB-4190-BB1D-0163C43ADE27}" destId="{0DA45CAE-1893-4ADE-BC9F-E87369B84349}" srcOrd="0" destOrd="0" parTransId="{B75570A2-3BBE-4112-AE9A-A847E39C51FA}" sibTransId="{113BD9DE-BB9F-4B70-B714-9423C18D9F65}"/>
    <dgm:cxn modelId="{E2EC266D-BE68-4300-9222-8A0C7A8559A1}" type="presOf" srcId="{D7C09232-9C71-4453-A24D-7331B9E54162}" destId="{625059F6-E579-4453-8B5A-D275F761D021}" srcOrd="0" destOrd="0" presId="urn:microsoft.com/office/officeart/2005/8/layout/hProcess9"/>
    <dgm:cxn modelId="{30FB8A2A-001C-4002-8182-A086A96E15BB}" type="presOf" srcId="{C9577CCB-6541-4B47-B8D2-781765CDCEF7}" destId="{B5AF9290-D37C-413D-AE95-436515600CD1}" srcOrd="0" destOrd="1" presId="urn:microsoft.com/office/officeart/2005/8/layout/hProcess9"/>
    <dgm:cxn modelId="{EAA2A6D8-929A-477F-897D-91EF48F73987}" type="presOf" srcId="{B13E06F1-4406-415E-8A4B-B8A359D54010}" destId="{B5AF9290-D37C-413D-AE95-436515600CD1}" srcOrd="0" destOrd="0" presId="urn:microsoft.com/office/officeart/2005/8/layout/hProcess9"/>
    <dgm:cxn modelId="{735A5B89-D682-49C9-BA0A-CD996022E08D}" type="presOf" srcId="{DE8848AA-6F5C-401A-8B04-F70C88C8E569}" destId="{B5AF9290-D37C-413D-AE95-436515600CD1}" srcOrd="0" destOrd="2" presId="urn:microsoft.com/office/officeart/2005/8/layout/hProcess9"/>
    <dgm:cxn modelId="{60DF3EDB-551F-457A-8869-ABC8423CC8B8}" srcId="{29DAE859-0125-4464-B107-16ED32AD2AE9}" destId="{D7C09232-9C71-4453-A24D-7331B9E54162}" srcOrd="2" destOrd="0" parTransId="{21B169AF-E96E-48BE-87EA-E0CE56A1BD99}" sibTransId="{B8313837-1A7A-4F35-80F2-A1F873F4E395}"/>
    <dgm:cxn modelId="{EAFE004A-7C82-4E66-B780-AF68678A419C}" type="presOf" srcId="{61A20C20-E3AB-4190-BB1D-0163C43ADE27}" destId="{448ABD9F-C222-4898-9F4A-C4D862D88AEC}" srcOrd="0" destOrd="0" presId="urn:microsoft.com/office/officeart/2005/8/layout/hProcess9"/>
    <dgm:cxn modelId="{3BF3C416-F71C-4A8D-84CC-97EABA152251}" type="presOf" srcId="{F39B95DD-036E-46C3-9B1C-B519853AC6CF}" destId="{625059F6-E579-4453-8B5A-D275F761D021}" srcOrd="0" destOrd="2" presId="urn:microsoft.com/office/officeart/2005/8/layout/hProcess9"/>
    <dgm:cxn modelId="{4BA0660F-EDCD-4CB6-B0FB-FD79F1B4CA50}" type="presParOf" srcId="{69582C9F-0BB8-460F-8C70-474CCFB238D2}" destId="{C7B84E5D-474C-4A75-863A-76E3C5BB708B}" srcOrd="0" destOrd="0" presId="urn:microsoft.com/office/officeart/2005/8/layout/hProcess9"/>
    <dgm:cxn modelId="{F0EE2506-BBC2-4F44-88ED-6A1535954B8F}" type="presParOf" srcId="{69582C9F-0BB8-460F-8C70-474CCFB238D2}" destId="{3565F169-9C57-4D55-BCAE-C824F387B2E1}" srcOrd="1" destOrd="0" presId="urn:microsoft.com/office/officeart/2005/8/layout/hProcess9"/>
    <dgm:cxn modelId="{699AB60A-269D-4E91-8772-5F2E2F1554FF}" type="presParOf" srcId="{3565F169-9C57-4D55-BCAE-C824F387B2E1}" destId="{B5AF9290-D37C-413D-AE95-436515600CD1}" srcOrd="0" destOrd="0" presId="urn:microsoft.com/office/officeart/2005/8/layout/hProcess9"/>
    <dgm:cxn modelId="{1A115CDC-5496-446C-9444-850E42705999}" type="presParOf" srcId="{3565F169-9C57-4D55-BCAE-C824F387B2E1}" destId="{6DD637E3-AA6B-43D7-8BB3-F14CED9F3A5A}" srcOrd="1" destOrd="0" presId="urn:microsoft.com/office/officeart/2005/8/layout/hProcess9"/>
    <dgm:cxn modelId="{89EC6D12-CB2E-4346-A965-2D4DDA8002F0}" type="presParOf" srcId="{3565F169-9C57-4D55-BCAE-C824F387B2E1}" destId="{448ABD9F-C222-4898-9F4A-C4D862D88AEC}" srcOrd="2" destOrd="0" presId="urn:microsoft.com/office/officeart/2005/8/layout/hProcess9"/>
    <dgm:cxn modelId="{ADE862A8-7B61-4B23-A964-00A2BDFE0BDE}" type="presParOf" srcId="{3565F169-9C57-4D55-BCAE-C824F387B2E1}" destId="{5AC9F8E2-8543-4928-B276-20B92B2F89AF}" srcOrd="3" destOrd="0" presId="urn:microsoft.com/office/officeart/2005/8/layout/hProcess9"/>
    <dgm:cxn modelId="{4C4BE7EF-CEF5-4D3C-B3B8-BA98F6342615}" type="presParOf" srcId="{3565F169-9C57-4D55-BCAE-C824F387B2E1}" destId="{625059F6-E579-4453-8B5A-D275F761D021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EE1881C-16EE-40E4-A262-C73F5A971346}" type="doc">
      <dgm:prSet loTypeId="urn:microsoft.com/office/officeart/2011/layout/CircleProcess#1" loCatId="process" qsTypeId="urn:microsoft.com/office/officeart/2005/8/quickstyle/simple2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7775EF07-F590-4216-879B-E4EF68986930}">
      <dgm:prSet phldrT="[Text]"/>
      <dgm:spPr/>
      <dgm:t>
        <a:bodyPr/>
        <a:lstStyle/>
        <a:p>
          <a:r>
            <a:rPr lang="uk-UA" b="1" dirty="0" smtClean="0"/>
            <a:t>Адресність</a:t>
          </a:r>
          <a:endParaRPr lang="en-US" b="1" dirty="0"/>
        </a:p>
      </dgm:t>
    </dgm:pt>
    <dgm:pt modelId="{532E2B68-8CAC-44A9-B58C-CB95829700C7}" type="parTrans" cxnId="{3D81B08E-1730-4D5A-99CB-D9E6FEF9B4FB}">
      <dgm:prSet/>
      <dgm:spPr/>
      <dgm:t>
        <a:bodyPr/>
        <a:lstStyle/>
        <a:p>
          <a:endParaRPr lang="en-US"/>
        </a:p>
      </dgm:t>
    </dgm:pt>
    <dgm:pt modelId="{A9E9EB5B-9AAB-499A-B2B9-29320C8F2168}" type="sibTrans" cxnId="{3D81B08E-1730-4D5A-99CB-D9E6FEF9B4FB}">
      <dgm:prSet/>
      <dgm:spPr/>
      <dgm:t>
        <a:bodyPr/>
        <a:lstStyle/>
        <a:p>
          <a:endParaRPr lang="en-US"/>
        </a:p>
      </dgm:t>
    </dgm:pt>
    <dgm:pt modelId="{BA3D68CB-DE7E-4730-A832-BD16E4BF06C7}">
      <dgm:prSet phldrT="[Text]"/>
      <dgm:spPr/>
      <dgm:t>
        <a:bodyPr/>
        <a:lstStyle/>
        <a:p>
          <a:r>
            <a:rPr lang="uk-UA" b="1" dirty="0" smtClean="0"/>
            <a:t>Якість</a:t>
          </a:r>
          <a:endParaRPr lang="en-US" b="1" dirty="0"/>
        </a:p>
      </dgm:t>
    </dgm:pt>
    <dgm:pt modelId="{F2C170C8-C561-48AC-B42C-C35AC6FC0382}" type="parTrans" cxnId="{03565393-D49F-4D64-BB76-DCAB90283B74}">
      <dgm:prSet/>
      <dgm:spPr/>
      <dgm:t>
        <a:bodyPr/>
        <a:lstStyle/>
        <a:p>
          <a:endParaRPr lang="en-US"/>
        </a:p>
      </dgm:t>
    </dgm:pt>
    <dgm:pt modelId="{E7C3D118-3FF8-4A87-B582-21730599298B}" type="sibTrans" cxnId="{03565393-D49F-4D64-BB76-DCAB90283B74}">
      <dgm:prSet/>
      <dgm:spPr/>
      <dgm:t>
        <a:bodyPr/>
        <a:lstStyle/>
        <a:p>
          <a:endParaRPr lang="en-US"/>
        </a:p>
      </dgm:t>
    </dgm:pt>
    <dgm:pt modelId="{5E0E8DCB-541D-48AB-B2F4-24C547D53AAC}">
      <dgm:prSet phldrT="[Text]"/>
      <dgm:spPr/>
      <dgm:t>
        <a:bodyPr/>
        <a:lstStyle/>
        <a:p>
          <a:r>
            <a:rPr lang="uk-UA" b="1" dirty="0" smtClean="0"/>
            <a:t>Вчасність</a:t>
          </a:r>
          <a:endParaRPr lang="en-US" b="1" dirty="0"/>
        </a:p>
      </dgm:t>
    </dgm:pt>
    <dgm:pt modelId="{F12A4712-ED16-43D1-ACEE-612D040A624C}" type="parTrans" cxnId="{326A4D54-199C-4F1B-A878-0F4C3D7FA488}">
      <dgm:prSet/>
      <dgm:spPr/>
      <dgm:t>
        <a:bodyPr/>
        <a:lstStyle/>
        <a:p>
          <a:endParaRPr lang="en-US"/>
        </a:p>
      </dgm:t>
    </dgm:pt>
    <dgm:pt modelId="{92551268-80B6-4D75-B5F4-D960FD5C346F}" type="sibTrans" cxnId="{326A4D54-199C-4F1B-A878-0F4C3D7FA488}">
      <dgm:prSet/>
      <dgm:spPr/>
      <dgm:t>
        <a:bodyPr/>
        <a:lstStyle/>
        <a:p>
          <a:endParaRPr lang="en-US"/>
        </a:p>
      </dgm:t>
    </dgm:pt>
    <dgm:pt modelId="{FC679256-00EE-4492-B1B0-E25B385B29F6}">
      <dgm:prSet/>
      <dgm:spPr/>
      <dgm:t>
        <a:bodyPr/>
        <a:lstStyle/>
        <a:p>
          <a:r>
            <a:rPr lang="uk-UA" dirty="0" smtClean="0"/>
            <a:t>Нижча ціна</a:t>
          </a:r>
          <a:endParaRPr lang="ru-RU" dirty="0"/>
        </a:p>
      </dgm:t>
    </dgm:pt>
    <dgm:pt modelId="{803E000F-223A-4B5C-A35D-18292BAB1938}" type="parTrans" cxnId="{A89B094E-3963-421B-8CD3-901BCEE94593}">
      <dgm:prSet/>
      <dgm:spPr/>
      <dgm:t>
        <a:bodyPr/>
        <a:lstStyle/>
        <a:p>
          <a:endParaRPr lang="ru-RU"/>
        </a:p>
      </dgm:t>
    </dgm:pt>
    <dgm:pt modelId="{266B2C3A-34F9-4E15-93F8-1CED2A7F63A2}" type="sibTrans" cxnId="{A89B094E-3963-421B-8CD3-901BCEE94593}">
      <dgm:prSet/>
      <dgm:spPr/>
      <dgm:t>
        <a:bodyPr/>
        <a:lstStyle/>
        <a:p>
          <a:endParaRPr lang="ru-RU"/>
        </a:p>
      </dgm:t>
    </dgm:pt>
    <dgm:pt modelId="{FD3CEC6B-0DDC-40CE-A6D6-42A39E9BC162}" type="pres">
      <dgm:prSet presAssocID="{FEE1881C-16EE-40E4-A262-C73F5A971346}" presName="Name0" presStyleCnt="0">
        <dgm:presLayoutVars>
          <dgm:chMax val="11"/>
          <dgm:chPref val="11"/>
          <dgm:dir/>
          <dgm:resizeHandles/>
        </dgm:presLayoutVars>
      </dgm:prSet>
      <dgm:spPr/>
      <dgm:t>
        <a:bodyPr/>
        <a:lstStyle/>
        <a:p>
          <a:endParaRPr lang="en-US"/>
        </a:p>
      </dgm:t>
    </dgm:pt>
    <dgm:pt modelId="{68B09D6D-4C3E-4F6D-BD47-12739DDFEBC8}" type="pres">
      <dgm:prSet presAssocID="{FC679256-00EE-4492-B1B0-E25B385B29F6}" presName="Accent4" presStyleCnt="0"/>
      <dgm:spPr/>
    </dgm:pt>
    <dgm:pt modelId="{B733D6C4-010D-4E6A-9B6A-8399942ECB48}" type="pres">
      <dgm:prSet presAssocID="{FC679256-00EE-4492-B1B0-E25B385B29F6}" presName="Accent" presStyleLbl="node1" presStyleIdx="0" presStyleCnt="4"/>
      <dgm:spPr/>
    </dgm:pt>
    <dgm:pt modelId="{EA60A676-17DD-479C-9C46-6C8E57A23404}" type="pres">
      <dgm:prSet presAssocID="{FC679256-00EE-4492-B1B0-E25B385B29F6}" presName="ParentBackground4" presStyleCnt="0"/>
      <dgm:spPr/>
    </dgm:pt>
    <dgm:pt modelId="{200AC7F1-77A5-4CEA-87F0-A2020874D241}" type="pres">
      <dgm:prSet presAssocID="{FC679256-00EE-4492-B1B0-E25B385B29F6}" presName="ParentBackground" presStyleLbl="fgAcc1" presStyleIdx="0" presStyleCnt="4"/>
      <dgm:spPr/>
      <dgm:t>
        <a:bodyPr/>
        <a:lstStyle/>
        <a:p>
          <a:endParaRPr lang="ru-RU"/>
        </a:p>
      </dgm:t>
    </dgm:pt>
    <dgm:pt modelId="{7C87B7FD-48C1-43D7-8DE8-BBE6BE3418CF}" type="pres">
      <dgm:prSet presAssocID="{FC679256-00EE-4492-B1B0-E25B385B29F6}" presName="Parent4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E4CB8F-52D1-4019-96C1-B638BA770723}" type="pres">
      <dgm:prSet presAssocID="{5E0E8DCB-541D-48AB-B2F4-24C547D53AAC}" presName="Accent3" presStyleCnt="0"/>
      <dgm:spPr/>
    </dgm:pt>
    <dgm:pt modelId="{B9C08B31-50D4-4CB0-B672-CEB9D73002EA}" type="pres">
      <dgm:prSet presAssocID="{5E0E8DCB-541D-48AB-B2F4-24C547D53AAC}" presName="Accent" presStyleLbl="node1" presStyleIdx="1" presStyleCnt="4"/>
      <dgm:spPr/>
    </dgm:pt>
    <dgm:pt modelId="{02B8E9A7-C60F-4161-B823-4858F2B307AE}" type="pres">
      <dgm:prSet presAssocID="{5E0E8DCB-541D-48AB-B2F4-24C547D53AAC}" presName="ParentBackground3" presStyleCnt="0"/>
      <dgm:spPr/>
    </dgm:pt>
    <dgm:pt modelId="{D714F443-7684-475E-AF43-A6C9E63E6CB8}" type="pres">
      <dgm:prSet presAssocID="{5E0E8DCB-541D-48AB-B2F4-24C547D53AAC}" presName="ParentBackground" presStyleLbl="fgAcc1" presStyleIdx="1" presStyleCnt="4"/>
      <dgm:spPr/>
      <dgm:t>
        <a:bodyPr/>
        <a:lstStyle/>
        <a:p>
          <a:endParaRPr lang="en-US"/>
        </a:p>
      </dgm:t>
    </dgm:pt>
    <dgm:pt modelId="{5F435A8E-BBC2-4676-A8C6-9BE09DA03AAD}" type="pres">
      <dgm:prSet presAssocID="{5E0E8DCB-541D-48AB-B2F4-24C547D53AAC}" presName="Parent3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4D29D1-5632-49C0-9D48-1BFDF0A5DFC8}" type="pres">
      <dgm:prSet presAssocID="{BA3D68CB-DE7E-4730-A832-BD16E4BF06C7}" presName="Accent2" presStyleCnt="0"/>
      <dgm:spPr/>
    </dgm:pt>
    <dgm:pt modelId="{78424AA0-CE13-4052-8B0C-CDF795C113F9}" type="pres">
      <dgm:prSet presAssocID="{BA3D68CB-DE7E-4730-A832-BD16E4BF06C7}" presName="Accent" presStyleLbl="node1" presStyleIdx="2" presStyleCnt="4"/>
      <dgm:spPr/>
    </dgm:pt>
    <dgm:pt modelId="{123A2280-5987-4AE5-8A2C-7110BD48656C}" type="pres">
      <dgm:prSet presAssocID="{BA3D68CB-DE7E-4730-A832-BD16E4BF06C7}" presName="ParentBackground2" presStyleCnt="0"/>
      <dgm:spPr/>
    </dgm:pt>
    <dgm:pt modelId="{B26D3CF5-9D37-4382-80AD-9AD5A840B931}" type="pres">
      <dgm:prSet presAssocID="{BA3D68CB-DE7E-4730-A832-BD16E4BF06C7}" presName="ParentBackground" presStyleLbl="fgAcc1" presStyleIdx="2" presStyleCnt="4"/>
      <dgm:spPr/>
      <dgm:t>
        <a:bodyPr/>
        <a:lstStyle/>
        <a:p>
          <a:endParaRPr lang="en-US"/>
        </a:p>
      </dgm:t>
    </dgm:pt>
    <dgm:pt modelId="{A752A3C0-155A-4E5F-BF84-00E8700E210B}" type="pres">
      <dgm:prSet presAssocID="{BA3D68CB-DE7E-4730-A832-BD16E4BF06C7}" presName="Parent2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4BED184-0C1E-4E20-855B-6EF485788C3B}" type="pres">
      <dgm:prSet presAssocID="{7775EF07-F590-4216-879B-E4EF68986930}" presName="Accent1" presStyleCnt="0"/>
      <dgm:spPr/>
    </dgm:pt>
    <dgm:pt modelId="{0551A7C8-6BFE-4F1C-986B-842447C02477}" type="pres">
      <dgm:prSet presAssocID="{7775EF07-F590-4216-879B-E4EF68986930}" presName="Accent" presStyleLbl="node1" presStyleIdx="3" presStyleCnt="4"/>
      <dgm:spPr/>
    </dgm:pt>
    <dgm:pt modelId="{D0502AE0-1546-47C1-8219-8987D0CFBE82}" type="pres">
      <dgm:prSet presAssocID="{7775EF07-F590-4216-879B-E4EF68986930}" presName="ParentBackground1" presStyleCnt="0"/>
      <dgm:spPr/>
    </dgm:pt>
    <dgm:pt modelId="{AE8EAE22-FF8B-4D0A-B4AD-D19C9458FB0E}" type="pres">
      <dgm:prSet presAssocID="{7775EF07-F590-4216-879B-E4EF68986930}" presName="ParentBackground" presStyleLbl="fgAcc1" presStyleIdx="3" presStyleCnt="4"/>
      <dgm:spPr/>
      <dgm:t>
        <a:bodyPr/>
        <a:lstStyle/>
        <a:p>
          <a:endParaRPr lang="en-US"/>
        </a:p>
      </dgm:t>
    </dgm:pt>
    <dgm:pt modelId="{0415AB1D-7E2B-47F8-99F8-7893CC6DDC73}" type="pres">
      <dgm:prSet presAssocID="{7775EF07-F590-4216-879B-E4EF68986930}" presName="Parent1" presStyleLbl="revTx" presStyleIdx="0" presStyleCnt="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3565393-D49F-4D64-BB76-DCAB90283B74}" srcId="{FEE1881C-16EE-40E4-A262-C73F5A971346}" destId="{BA3D68CB-DE7E-4730-A832-BD16E4BF06C7}" srcOrd="1" destOrd="0" parTransId="{F2C170C8-C561-48AC-B42C-C35AC6FC0382}" sibTransId="{E7C3D118-3FF8-4A87-B582-21730599298B}"/>
    <dgm:cxn modelId="{642A19A6-D8DE-47F9-9FCA-1FA86DCE31EA}" type="presOf" srcId="{BA3D68CB-DE7E-4730-A832-BD16E4BF06C7}" destId="{A752A3C0-155A-4E5F-BF84-00E8700E210B}" srcOrd="1" destOrd="0" presId="urn:microsoft.com/office/officeart/2011/layout/CircleProcess#1"/>
    <dgm:cxn modelId="{3C3B139D-A8F0-4E56-8FC6-3026B3E1EE0F}" type="presOf" srcId="{FC679256-00EE-4492-B1B0-E25B385B29F6}" destId="{200AC7F1-77A5-4CEA-87F0-A2020874D241}" srcOrd="0" destOrd="0" presId="urn:microsoft.com/office/officeart/2011/layout/CircleProcess#1"/>
    <dgm:cxn modelId="{BFE42E9A-3A13-42C5-9C19-ADE214B34F19}" type="presOf" srcId="{5E0E8DCB-541D-48AB-B2F4-24C547D53AAC}" destId="{D714F443-7684-475E-AF43-A6C9E63E6CB8}" srcOrd="0" destOrd="0" presId="urn:microsoft.com/office/officeart/2011/layout/CircleProcess#1"/>
    <dgm:cxn modelId="{236A7EF8-F7F6-4248-B316-D48E030BED9E}" type="presOf" srcId="{FEE1881C-16EE-40E4-A262-C73F5A971346}" destId="{FD3CEC6B-0DDC-40CE-A6D6-42A39E9BC162}" srcOrd="0" destOrd="0" presId="urn:microsoft.com/office/officeart/2011/layout/CircleProcess#1"/>
    <dgm:cxn modelId="{7D8AB35E-8E16-47C1-AEDE-0328169F668D}" type="presOf" srcId="{FC679256-00EE-4492-B1B0-E25B385B29F6}" destId="{7C87B7FD-48C1-43D7-8DE8-BBE6BE3418CF}" srcOrd="1" destOrd="0" presId="urn:microsoft.com/office/officeart/2011/layout/CircleProcess#1"/>
    <dgm:cxn modelId="{BF6DDBDB-BBDD-49BC-A541-900BBFD5FA65}" type="presOf" srcId="{BA3D68CB-DE7E-4730-A832-BD16E4BF06C7}" destId="{B26D3CF5-9D37-4382-80AD-9AD5A840B931}" srcOrd="0" destOrd="0" presId="urn:microsoft.com/office/officeart/2011/layout/CircleProcess#1"/>
    <dgm:cxn modelId="{9F5E1F4E-685A-42C7-A2EB-73771F7CF0BC}" type="presOf" srcId="{7775EF07-F590-4216-879B-E4EF68986930}" destId="{0415AB1D-7E2B-47F8-99F8-7893CC6DDC73}" srcOrd="1" destOrd="0" presId="urn:microsoft.com/office/officeart/2011/layout/CircleProcess#1"/>
    <dgm:cxn modelId="{A89B094E-3963-421B-8CD3-901BCEE94593}" srcId="{FEE1881C-16EE-40E4-A262-C73F5A971346}" destId="{FC679256-00EE-4492-B1B0-E25B385B29F6}" srcOrd="3" destOrd="0" parTransId="{803E000F-223A-4B5C-A35D-18292BAB1938}" sibTransId="{266B2C3A-34F9-4E15-93F8-1CED2A7F63A2}"/>
    <dgm:cxn modelId="{BA4B8F27-CEA5-4C75-8423-7F722536883A}" type="presOf" srcId="{5E0E8DCB-541D-48AB-B2F4-24C547D53AAC}" destId="{5F435A8E-BBC2-4676-A8C6-9BE09DA03AAD}" srcOrd="1" destOrd="0" presId="urn:microsoft.com/office/officeart/2011/layout/CircleProcess#1"/>
    <dgm:cxn modelId="{2673C55E-18B4-4D98-92E3-3E185DC78B09}" type="presOf" srcId="{7775EF07-F590-4216-879B-E4EF68986930}" destId="{AE8EAE22-FF8B-4D0A-B4AD-D19C9458FB0E}" srcOrd="0" destOrd="0" presId="urn:microsoft.com/office/officeart/2011/layout/CircleProcess#1"/>
    <dgm:cxn modelId="{3D81B08E-1730-4D5A-99CB-D9E6FEF9B4FB}" srcId="{FEE1881C-16EE-40E4-A262-C73F5A971346}" destId="{7775EF07-F590-4216-879B-E4EF68986930}" srcOrd="0" destOrd="0" parTransId="{532E2B68-8CAC-44A9-B58C-CB95829700C7}" sibTransId="{A9E9EB5B-9AAB-499A-B2B9-29320C8F2168}"/>
    <dgm:cxn modelId="{326A4D54-199C-4F1B-A878-0F4C3D7FA488}" srcId="{FEE1881C-16EE-40E4-A262-C73F5A971346}" destId="{5E0E8DCB-541D-48AB-B2F4-24C547D53AAC}" srcOrd="2" destOrd="0" parTransId="{F12A4712-ED16-43D1-ACEE-612D040A624C}" sibTransId="{92551268-80B6-4D75-B5F4-D960FD5C346F}"/>
    <dgm:cxn modelId="{53E6EBB4-849A-4290-AA26-965CBFD499BE}" type="presParOf" srcId="{FD3CEC6B-0DDC-40CE-A6D6-42A39E9BC162}" destId="{68B09D6D-4C3E-4F6D-BD47-12739DDFEBC8}" srcOrd="0" destOrd="0" presId="urn:microsoft.com/office/officeart/2011/layout/CircleProcess#1"/>
    <dgm:cxn modelId="{12DDDF88-C8A2-4223-8507-39C0239A8365}" type="presParOf" srcId="{68B09D6D-4C3E-4F6D-BD47-12739DDFEBC8}" destId="{B733D6C4-010D-4E6A-9B6A-8399942ECB48}" srcOrd="0" destOrd="0" presId="urn:microsoft.com/office/officeart/2011/layout/CircleProcess#1"/>
    <dgm:cxn modelId="{366256FD-A6E2-460C-B675-B3A170F368F1}" type="presParOf" srcId="{FD3CEC6B-0DDC-40CE-A6D6-42A39E9BC162}" destId="{EA60A676-17DD-479C-9C46-6C8E57A23404}" srcOrd="1" destOrd="0" presId="urn:microsoft.com/office/officeart/2011/layout/CircleProcess#1"/>
    <dgm:cxn modelId="{5713DDEE-09F3-4A41-9414-956C05045FD8}" type="presParOf" srcId="{EA60A676-17DD-479C-9C46-6C8E57A23404}" destId="{200AC7F1-77A5-4CEA-87F0-A2020874D241}" srcOrd="0" destOrd="0" presId="urn:microsoft.com/office/officeart/2011/layout/CircleProcess#1"/>
    <dgm:cxn modelId="{F853E591-93B8-4410-90D8-29EE41E09DF9}" type="presParOf" srcId="{FD3CEC6B-0DDC-40CE-A6D6-42A39E9BC162}" destId="{7C87B7FD-48C1-43D7-8DE8-BBE6BE3418CF}" srcOrd="2" destOrd="0" presId="urn:microsoft.com/office/officeart/2011/layout/CircleProcess#1"/>
    <dgm:cxn modelId="{CF5543CD-00DB-4551-A1E3-A0B000763AC2}" type="presParOf" srcId="{FD3CEC6B-0DDC-40CE-A6D6-42A39E9BC162}" destId="{1EE4CB8F-52D1-4019-96C1-B638BA770723}" srcOrd="3" destOrd="0" presId="urn:microsoft.com/office/officeart/2011/layout/CircleProcess#1"/>
    <dgm:cxn modelId="{ABE6C41E-F81B-4A75-BD84-018A326E6934}" type="presParOf" srcId="{1EE4CB8F-52D1-4019-96C1-B638BA770723}" destId="{B9C08B31-50D4-4CB0-B672-CEB9D73002EA}" srcOrd="0" destOrd="0" presId="urn:microsoft.com/office/officeart/2011/layout/CircleProcess#1"/>
    <dgm:cxn modelId="{4032B67C-7E59-477E-B909-159EBA463144}" type="presParOf" srcId="{FD3CEC6B-0DDC-40CE-A6D6-42A39E9BC162}" destId="{02B8E9A7-C60F-4161-B823-4858F2B307AE}" srcOrd="4" destOrd="0" presId="urn:microsoft.com/office/officeart/2011/layout/CircleProcess#1"/>
    <dgm:cxn modelId="{8C5662D7-C836-4621-8C7F-77EF3CF6994B}" type="presParOf" srcId="{02B8E9A7-C60F-4161-B823-4858F2B307AE}" destId="{D714F443-7684-475E-AF43-A6C9E63E6CB8}" srcOrd="0" destOrd="0" presId="urn:microsoft.com/office/officeart/2011/layout/CircleProcess#1"/>
    <dgm:cxn modelId="{6CD685FA-C599-46C7-A73F-AAC444746451}" type="presParOf" srcId="{FD3CEC6B-0DDC-40CE-A6D6-42A39E9BC162}" destId="{5F435A8E-BBC2-4676-A8C6-9BE09DA03AAD}" srcOrd="5" destOrd="0" presId="urn:microsoft.com/office/officeart/2011/layout/CircleProcess#1"/>
    <dgm:cxn modelId="{69041EDD-2B12-4C13-948B-270F6A9F1C4C}" type="presParOf" srcId="{FD3CEC6B-0DDC-40CE-A6D6-42A39E9BC162}" destId="{994D29D1-5632-49C0-9D48-1BFDF0A5DFC8}" srcOrd="6" destOrd="0" presId="urn:microsoft.com/office/officeart/2011/layout/CircleProcess#1"/>
    <dgm:cxn modelId="{F4E9ABBE-CB84-4E60-A604-EFADE33BCD27}" type="presParOf" srcId="{994D29D1-5632-49C0-9D48-1BFDF0A5DFC8}" destId="{78424AA0-CE13-4052-8B0C-CDF795C113F9}" srcOrd="0" destOrd="0" presId="urn:microsoft.com/office/officeart/2011/layout/CircleProcess#1"/>
    <dgm:cxn modelId="{0B913925-8A47-40DD-9A0B-7941D37CA62A}" type="presParOf" srcId="{FD3CEC6B-0DDC-40CE-A6D6-42A39E9BC162}" destId="{123A2280-5987-4AE5-8A2C-7110BD48656C}" srcOrd="7" destOrd="0" presId="urn:microsoft.com/office/officeart/2011/layout/CircleProcess#1"/>
    <dgm:cxn modelId="{57D53518-4D50-47D4-AD7F-016C8C37D546}" type="presParOf" srcId="{123A2280-5987-4AE5-8A2C-7110BD48656C}" destId="{B26D3CF5-9D37-4382-80AD-9AD5A840B931}" srcOrd="0" destOrd="0" presId="urn:microsoft.com/office/officeart/2011/layout/CircleProcess#1"/>
    <dgm:cxn modelId="{9B6D992F-A7C1-42B0-A2FC-1424C850880F}" type="presParOf" srcId="{FD3CEC6B-0DDC-40CE-A6D6-42A39E9BC162}" destId="{A752A3C0-155A-4E5F-BF84-00E8700E210B}" srcOrd="8" destOrd="0" presId="urn:microsoft.com/office/officeart/2011/layout/CircleProcess#1"/>
    <dgm:cxn modelId="{3AAE43CA-CD8F-4B03-AC68-C80996CA3A85}" type="presParOf" srcId="{FD3CEC6B-0DDC-40CE-A6D6-42A39E9BC162}" destId="{94BED184-0C1E-4E20-855B-6EF485788C3B}" srcOrd="9" destOrd="0" presId="urn:microsoft.com/office/officeart/2011/layout/CircleProcess#1"/>
    <dgm:cxn modelId="{A738AE02-2087-4D0B-8B2E-36CFE248B71E}" type="presParOf" srcId="{94BED184-0C1E-4E20-855B-6EF485788C3B}" destId="{0551A7C8-6BFE-4F1C-986B-842447C02477}" srcOrd="0" destOrd="0" presId="urn:microsoft.com/office/officeart/2011/layout/CircleProcess#1"/>
    <dgm:cxn modelId="{9D0617E9-D648-450D-9A25-F4EC0E75C80C}" type="presParOf" srcId="{FD3CEC6B-0DDC-40CE-A6D6-42A39E9BC162}" destId="{D0502AE0-1546-47C1-8219-8987D0CFBE82}" srcOrd="10" destOrd="0" presId="urn:microsoft.com/office/officeart/2011/layout/CircleProcess#1"/>
    <dgm:cxn modelId="{E225C540-76EA-4502-85E5-EC3E2F54ADD5}" type="presParOf" srcId="{D0502AE0-1546-47C1-8219-8987D0CFBE82}" destId="{AE8EAE22-FF8B-4D0A-B4AD-D19C9458FB0E}" srcOrd="0" destOrd="0" presId="urn:microsoft.com/office/officeart/2011/layout/CircleProcess#1"/>
    <dgm:cxn modelId="{C91DBA90-0F88-4B3E-9EC6-26BCDFE4CA77}" type="presParOf" srcId="{FD3CEC6B-0DDC-40CE-A6D6-42A39E9BC162}" destId="{0415AB1D-7E2B-47F8-99F8-7893CC6DDC73}" srcOrd="11" destOrd="0" presId="urn:microsoft.com/office/officeart/2011/layout/CircleProcess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B84E5D-474C-4A75-863A-76E3C5BB708B}">
      <dsp:nvSpPr>
        <dsp:cNvPr id="0" name=""/>
        <dsp:cNvSpPr/>
      </dsp:nvSpPr>
      <dsp:spPr>
        <a:xfrm>
          <a:off x="812720" y="0"/>
          <a:ext cx="9210833" cy="6502400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5AF9290-D37C-413D-AE95-436515600CD1}">
      <dsp:nvSpPr>
        <dsp:cNvPr id="0" name=""/>
        <dsp:cNvSpPr/>
      </dsp:nvSpPr>
      <dsp:spPr>
        <a:xfrm>
          <a:off x="11640" y="1950720"/>
          <a:ext cx="3487926" cy="2600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Місцеві органи соціального захисту населення</a:t>
          </a:r>
          <a:endParaRPr lang="ru-RU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Звернення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Визначення потреб</a:t>
          </a:r>
          <a:endParaRPr lang="ru-RU" sz="1700" kern="1200" dirty="0"/>
        </a:p>
      </dsp:txBody>
      <dsp:txXfrm>
        <a:off x="138608" y="2077688"/>
        <a:ext cx="3233990" cy="2347024"/>
      </dsp:txXfrm>
    </dsp:sp>
    <dsp:sp modelId="{448ABD9F-C222-4898-9F4A-C4D862D88AEC}">
      <dsp:nvSpPr>
        <dsp:cNvPr id="0" name=""/>
        <dsp:cNvSpPr/>
      </dsp:nvSpPr>
      <dsp:spPr>
        <a:xfrm>
          <a:off x="3674174" y="1950720"/>
          <a:ext cx="3487926" cy="2600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Надавачі послуг: державні заклади, комунальні заклади, недержавні організації, фізичні особи </a:t>
          </a:r>
          <a:endParaRPr lang="ru-RU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Отримання послуги клієнтом</a:t>
          </a:r>
          <a:endParaRPr lang="ru-RU" sz="1700" kern="1200" dirty="0"/>
        </a:p>
      </dsp:txBody>
      <dsp:txXfrm>
        <a:off x="3801142" y="2077688"/>
        <a:ext cx="3233990" cy="2347024"/>
      </dsp:txXfrm>
    </dsp:sp>
    <dsp:sp modelId="{625059F6-E579-4453-8B5A-D275F761D021}">
      <dsp:nvSpPr>
        <dsp:cNvPr id="0" name=""/>
        <dsp:cNvSpPr/>
      </dsp:nvSpPr>
      <dsp:spPr>
        <a:xfrm>
          <a:off x="7336708" y="1950720"/>
          <a:ext cx="3487926" cy="26009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Місцеві органи соціального захисту населення</a:t>
          </a:r>
          <a:endParaRPr lang="ru-RU" sz="22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моніторинг</a:t>
          </a:r>
          <a:endParaRPr lang="ru-RU" sz="1700" kern="1200" dirty="0"/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700" kern="1200" dirty="0" smtClean="0"/>
            <a:t>Оцінка якості наданої послуги</a:t>
          </a:r>
          <a:endParaRPr lang="ru-RU" sz="1700" kern="1200" dirty="0"/>
        </a:p>
      </dsp:txBody>
      <dsp:txXfrm>
        <a:off x="7463676" y="2077688"/>
        <a:ext cx="3233990" cy="23470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33D6C4-010D-4E6A-9B6A-8399942ECB48}">
      <dsp:nvSpPr>
        <dsp:cNvPr id="0" name=""/>
        <dsp:cNvSpPr/>
      </dsp:nvSpPr>
      <dsp:spPr>
        <a:xfrm>
          <a:off x="8275580" y="2013004"/>
          <a:ext cx="2476698" cy="2476825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00AC7F1-77A5-4CEA-87F0-A2020874D241}">
      <dsp:nvSpPr>
        <dsp:cNvPr id="0" name=""/>
        <dsp:cNvSpPr/>
      </dsp:nvSpPr>
      <dsp:spPr>
        <a:xfrm>
          <a:off x="8358420" y="2095579"/>
          <a:ext cx="2312080" cy="23116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kern="1200" dirty="0" smtClean="0"/>
            <a:t>Нижча ціна</a:t>
          </a:r>
          <a:endParaRPr lang="ru-RU" sz="2200" kern="1200" dirty="0"/>
        </a:p>
      </dsp:txBody>
      <dsp:txXfrm>
        <a:off x="8688717" y="2425881"/>
        <a:ext cx="1651486" cy="1651071"/>
      </dsp:txXfrm>
    </dsp:sp>
    <dsp:sp modelId="{B9C08B31-50D4-4CB0-B672-CEB9D73002EA}">
      <dsp:nvSpPr>
        <dsp:cNvPr id="0" name=""/>
        <dsp:cNvSpPr/>
      </dsp:nvSpPr>
      <dsp:spPr>
        <a:xfrm rot="2700000">
          <a:off x="5705401" y="2012830"/>
          <a:ext cx="2476739" cy="2476739"/>
        </a:xfrm>
        <a:prstGeom prst="teardrop">
          <a:avLst>
            <a:gd name="adj" fmla="val 10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D714F443-7684-475E-AF43-A6C9E63E6CB8}">
      <dsp:nvSpPr>
        <dsp:cNvPr id="0" name=""/>
        <dsp:cNvSpPr/>
      </dsp:nvSpPr>
      <dsp:spPr>
        <a:xfrm>
          <a:off x="5798882" y="2095579"/>
          <a:ext cx="2312080" cy="23116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Вчасність</a:t>
          </a:r>
          <a:endParaRPr lang="en-US" sz="2200" b="1" kern="1200" dirty="0"/>
        </a:p>
      </dsp:txBody>
      <dsp:txXfrm>
        <a:off x="6129179" y="2425881"/>
        <a:ext cx="1651486" cy="1651071"/>
      </dsp:txXfrm>
    </dsp:sp>
    <dsp:sp modelId="{78424AA0-CE13-4052-8B0C-CDF795C113F9}">
      <dsp:nvSpPr>
        <dsp:cNvPr id="0" name=""/>
        <dsp:cNvSpPr/>
      </dsp:nvSpPr>
      <dsp:spPr>
        <a:xfrm rot="2700000">
          <a:off x="3156483" y="2012830"/>
          <a:ext cx="2476739" cy="2476739"/>
        </a:xfrm>
        <a:prstGeom prst="teardrop">
          <a:avLst>
            <a:gd name="adj" fmla="val 1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26D3CF5-9D37-4382-80AD-9AD5A840B931}">
      <dsp:nvSpPr>
        <dsp:cNvPr id="0" name=""/>
        <dsp:cNvSpPr/>
      </dsp:nvSpPr>
      <dsp:spPr>
        <a:xfrm>
          <a:off x="3239343" y="2095579"/>
          <a:ext cx="2312080" cy="23116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Якість</a:t>
          </a:r>
          <a:endParaRPr lang="en-US" sz="2200" b="1" kern="1200" dirty="0"/>
        </a:p>
      </dsp:txBody>
      <dsp:txXfrm>
        <a:off x="3569640" y="2425881"/>
        <a:ext cx="1651486" cy="1651071"/>
      </dsp:txXfrm>
    </dsp:sp>
    <dsp:sp modelId="{0551A7C8-6BFE-4F1C-986B-842447C02477}">
      <dsp:nvSpPr>
        <dsp:cNvPr id="0" name=""/>
        <dsp:cNvSpPr/>
      </dsp:nvSpPr>
      <dsp:spPr>
        <a:xfrm rot="2700000">
          <a:off x="596945" y="2012830"/>
          <a:ext cx="2476739" cy="2476739"/>
        </a:xfrm>
        <a:prstGeom prst="teardrop">
          <a:avLst>
            <a:gd name="adj" fmla="val 10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714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E8EAE22-FF8B-4D0A-B4AD-D19C9458FB0E}">
      <dsp:nvSpPr>
        <dsp:cNvPr id="0" name=""/>
        <dsp:cNvSpPr/>
      </dsp:nvSpPr>
      <dsp:spPr>
        <a:xfrm>
          <a:off x="679805" y="2095579"/>
          <a:ext cx="2312080" cy="2311674"/>
        </a:xfrm>
        <a:prstGeom prst="ellipse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079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940" tIns="27940" rIns="27940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200" b="1" kern="1200" dirty="0" smtClean="0"/>
            <a:t>Адресність</a:t>
          </a:r>
          <a:endParaRPr lang="en-US" sz="2200" b="1" kern="1200" dirty="0"/>
        </a:p>
      </dsp:txBody>
      <dsp:txXfrm>
        <a:off x="1010102" y="2425881"/>
        <a:ext cx="1651486" cy="16510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CircleProcess#1">
  <dgm:title val="Circle Process"/>
  <dgm:desc val="Use to show sequential steps in a process. Limited to eleven Level 1 shapes with an unlimited number of Level 2 shapes. Works best with small amounts of text. Unused text does not appear, but remains available if you switch layouts."/>
  <dgm:catLst>
    <dgm:cat type="process" pri="8500"/>
    <dgm:cat type="officeonline" pri="85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11"/>
      <dgm:chPref val="11"/>
      <dgm:dir/>
      <dgm:resizeHandles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5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Parent2" refType="w" fact="0.6249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l" for="ch" forName="Parent1" refType="w" fact="0.1597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l" for="ch" forName="Accent2" refType="w" fact="0.5498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l" for="ch" forName="ParentBackground2" refType="w" fact="0.5648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l" for="ch" forName="Child2" refType="w" fact="0.5648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l" for="ch" forName="Accent1" refType="w" fact="-0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l" for="ch" forName="ParentBackground1" refType="w" fact="0.0997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l" for="ch" forName="Child1" refType="w" fact="0.0997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6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Parent3" refType="w" fact="0.744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l" for="ch" forName="Parent2" refType="w" fact="0.426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l" for="ch" forName="Parent1" refType="w" fact="0.109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l" for="ch" forName="Accent3" refType="w" fact="0.6928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l" for="ch" forName="ParentBackground3" refType="w" fact="0.703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l" for="ch" forName="Child3" refType="w" fact="0.703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l" for="ch" forName="Accent2" refType="w" fact="0.3122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l" for="ch" forName="ParentBackground2" refType="w" fact="0.385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l" for="ch" forName="Child2" refType="w" fact="0.385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l" for="ch" forName="Accent1" refType="w" fact="-0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l" for="ch" forName="ParentBackground1" refType="w" fact="0.068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l" for="ch" forName="Child1" refType="w" fact="0.068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7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Parent4" refType="w" fact="0.8057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l" for="ch" forName="Parent3" refType="w" fact="0.5647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l" for="ch" forName="Parent2" refType="w" fact="0.3237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l" for="ch" forName="Parent1" refType="w" fact="0.0827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l" for="ch" forName="Accent4" refType="w" fact="0.7668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l" for="ch" forName="ParentBackground4" refType="w" fact="0.7746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l" for="ch" forName="Child4" refType="w" fact="0.7746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l" for="ch" forName="Accent3" refType="w" fact="0.476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l" for="ch" forName="ParentBackground3" refType="w" fact="0.5336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l" for="ch" forName="Child3" refType="w" fact="0.5336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l" for="ch" forName="Accent2" refType="w" fact="0.236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l" for="ch" forName="ParentBackground2" refType="w" fact="0.2926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l" for="ch" forName="Child2" refType="w" fact="0.2926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l" for="ch" forName="Accent1" refType="w" fact="-0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l" for="ch" forName="ParentBackground1" refType="w" fact="0.0516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l" for="ch" forName="Child1" refType="w" fact="0.0516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8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Parent5" refType="w" fact="0.8434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l" for="ch" forName="Parent4" refType="w" fact="0.6492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l" for="ch" forName="Parent3" refType="w" fact="0.45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l" for="ch" forName="Parent2" refType="w" fact="0.2609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l" for="ch" forName="Parent1" refType="w" fact="0.0667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l" for="ch" forName="Accent5" refType="w" fact="0.8121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l" for="ch" forName="ParentBackground5" refType="w" fact="0.8183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l" for="ch" forName="Child5" refType="w" fact="0.8183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l" for="ch" forName="Accent4" refType="w" fact="0.5789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l" for="ch" forName="ParentBackground4" refType="w" fact="0.6242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l" for="ch" forName="Child4" refType="w" fact="0.6242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l" for="ch" forName="Accent3" refType="w" fact="0.3848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l" for="ch" forName="ParentBackground3" refType="w" fact="0.43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l" for="ch" forName="Child3" refType="w" fact="0.43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l" for="ch" forName="Accent2" refType="w" fact="0.1906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l" for="ch" forName="ParentBackground2" refType="w" fact="0.2358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l" for="ch" forName="Child2" refType="w" fact="0.2358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l" for="ch" forName="Accent1" refType="w" fact="-0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l" for="ch" forName="ParentBackground1" refType="w" fact="0.0416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l" for="ch" forName="Child1" refType="w" fact="0.0416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9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Parent6" refType="w" fact="0.8689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l" for="ch" forName="Parent5" refType="w" fact="0.7063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l" for="ch" forName="Parent4" refType="w" fact="0.5437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l" for="ch" forName="Parent3" refType="w" fact="0.381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l" for="ch" forName="Parent2" refType="w" fact="0.2184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l" for="ch" forName="Parent1" refType="w" fact="0.0558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l" for="ch" forName="Accent6" refType="w" fact="0.8426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l" for="ch" forName="ParentBackground6" refType="w" fact="0.8479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l" for="ch" forName="Child6" refType="w" fact="0.8479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l" for="ch" forName="Accent5" refType="w" fact="0.6474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l" for="ch" forName="ParentBackground5" refType="w" fact="0.6853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l" for="ch" forName="Child5" refType="w" fact="0.6853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l" for="ch" forName="Accent4" refType="w" fact="0.4848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l" for="ch" forName="ParentBackground4" refType="w" fact="0.5227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l" for="ch" forName="Child4" refType="w" fact="0.5227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l" for="ch" forName="Accent3" refType="w" fact="0.3222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l" for="ch" forName="ParentBackground3" refType="w" fact="0.3601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l" for="ch" forName="Child3" refType="w" fact="0.3601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l" for="ch" forName="Accent2" refType="w" fact="0.1596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l" for="ch" forName="ParentBackground2" refType="w" fact="0.197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l" for="ch" forName="Child2" refType="w" fact="0.197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l" for="ch" forName="Accent1" refType="w" fact="-0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l" for="ch" forName="ParentBackground1" refType="w" fact="0.0348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l" for="ch" forName="Child1" refType="w" fact="0.0348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10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Parent7" refType="w" fact="0.8872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l" for="ch" forName="Parent6" refType="w" fact="0.7473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l" for="ch" forName="Parent5" refType="w" fact="0.607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l" for="ch" forName="Parent4" refType="w" fact="0.4676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l" for="ch" forName="Parent3" refType="w" fact="0.3277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l" for="ch" forName="Parent2" refType="w" fact="0.1879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l" for="ch" forName="Parent1" refType="w" fact="0.048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l" for="ch" forName="Accent7" refType="w" fact="0.8646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l" for="ch" forName="ParentBackground7" refType="w" fact="0.8692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l" for="ch" forName="Child7" refType="w" fact="0.8692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l" for="ch" forName="Accent6" refType="w" fact="0.6967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l" for="ch" forName="ParentBackground6" refType="w" fact="0.7293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l" for="ch" forName="Child6" refType="w" fact="0.7293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l" for="ch" forName="Accent5" refType="w" fact="0.5569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l" for="ch" forName="ParentBackground5" refType="w" fact="0.5894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l" for="ch" forName="Child5" refType="w" fact="0.5894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l" for="ch" forName="Accent4" refType="w" fact="0.417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l" for="ch" forName="ParentBackground4" refType="w" fact="0.4496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l" for="ch" forName="Child4" refType="w" fact="0.4496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l" for="ch" forName="Accent3" refType="w" fact="0.2771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l" for="ch" forName="ParentBackground3" refType="w" fact="0.3097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l" for="ch" forName="Child3" refType="w" fact="0.3097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l" for="ch" forName="Accent2" refType="w" fact="0.1373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l" for="ch" forName="ParentBackground2" refType="w" fact="0.1698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l" for="ch" forName="Child2" refType="w" fact="0.1698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l" for="ch" forName="Accent1" refType="w" fact="-0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l" for="ch" forName="ParentBackground1" refType="w" fact="0.03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l" for="ch" forName="Child1" refType="w" fact="0.03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11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l" for="ch" forName="Parent8" refType="w" fact="0.901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l" for="ch" forName="Parent7" refType="w" fact="0.7783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l" for="ch" forName="Parent6" refType="w" fact="0.6556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l" for="ch" forName="Parent5" refType="w" fact="0.5329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l" for="ch" forName="Parent4" refType="w" fact="0.4102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l" for="ch" forName="Parent3" refType="w" fact="0.287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l" for="ch" forName="Parent2" refType="w" fact="0.1648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l" for="ch" forName="Parent1" refType="w" fact="0.0421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l" for="ch" forName="Accent8" refType="w" fact="0.8813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l" for="ch" forName="ParentBackground8" refType="w" fact="0.8852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l" for="ch" forName="Child8" refType="w" fact="0.8852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l" for="ch" forName="Accent7" refType="w" fact="0.7339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l" for="ch" forName="ParentBackground7" refType="w" fact="0.762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l" for="ch" forName="Child7" refType="w" fact="0.762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l" for="ch" forName="Accent6" refType="w" fact="0.6112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l" for="ch" forName="ParentBackground6" refType="w" fact="0.6398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l" for="ch" forName="Child6" refType="w" fact="0.6398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l" for="ch" forName="Accent5" refType="w" fact="0.488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l" for="ch" forName="ParentBackground5" refType="w" fact="0.5171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l" for="ch" forName="Child5" refType="w" fact="0.5171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l" for="ch" forName="Accent4" refType="w" fact="0.3658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l" for="ch" forName="ParentBackground4" refType="w" fact="0.3944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l" for="ch" forName="Child4" refType="w" fact="0.3944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l" for="ch" forName="Accent3" refType="w" fact="0.2431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l" for="ch" forName="ParentBackground3" refType="w" fact="0.2717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l" for="ch" forName="Child3" refType="w" fact="0.2717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l" for="ch" forName="Accent2" refType="w" fact="0.1204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l" for="ch" forName="ParentBackground2" refType="w" fact="0.149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l" for="ch" forName="Child2" refType="w" fact="0.149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l" for="ch" forName="Accent1" refType="w" fact="-0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l" for="ch" forName="ParentBackground1" refType="w" fact="0.0263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l" for="ch" forName="Child1" refType="w" fact="0.0263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12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l" for="ch" forName="Parent9" refType="w" fact="0.9119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l" for="ch" forName="Parent8" refType="w" fact="0.8026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l" for="ch" forName="Parent7" refType="w" fact="0.6933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l" for="ch" forName="Parent6" refType="w" fact="0.584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l" for="ch" forName="Parent5" refType="w" fact="0.4747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l" for="ch" forName="Parent4" refType="w" fact="0.3654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l" for="ch" forName="Parent3" refType="w" fact="0.2561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l" for="ch" forName="Parent2" refType="w" fact="0.1468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l" for="ch" forName="Parent1" refType="w" fact="0.037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l" for="ch" forName="Accent9" refType="w" fact="0.8942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l" for="ch" forName="ParentBackground9" refType="w" fact="0.8978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l" for="ch" forName="Child9" refType="w" fact="0.8978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l" for="ch" forName="Accent8" refType="w" fact="0.763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l" for="ch" forName="ParentBackground8" refType="w" fact="0.788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l" for="ch" forName="Child8" refType="w" fact="0.788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l" for="ch" forName="Accent7" refType="w" fact="0.6538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l" for="ch" forName="ParentBackground7" refType="w" fact="0.6792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l" for="ch" forName="Child7" refType="w" fact="0.6792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l" for="ch" forName="Accent6" refType="w" fact="0.544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l" for="ch" forName="ParentBackground6" refType="w" fact="0.5699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l" for="ch" forName="Child6" refType="w" fact="0.5699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l" for="ch" forName="Accent5" refType="w" fact="0.4352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l" for="ch" forName="ParentBackground5" refType="w" fact="0.4606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l" for="ch" forName="Child5" refType="w" fact="0.4606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l" for="ch" forName="Accent4" refType="w" fact="0.3259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l" for="ch" forName="ParentBackground4" refType="w" fact="0.3513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l" for="ch" forName="Child4" refType="w" fact="0.3513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l" for="ch" forName="Accent3" refType="w" fact="0.2166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l" for="ch" forName="ParentBackground3" refType="w" fact="0.242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l" for="ch" forName="Child3" refType="w" fact="0.242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l" for="ch" forName="Accent2" refType="w" fact="0.1073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l" for="ch" forName="ParentBackground2" refType="w" fact="0.1327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l" for="ch" forName="Child2" refType="w" fact="0.1327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l" for="ch" forName="Accent1" refType="w" fact="-0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l" for="ch" forName="ParentBackground1" refType="w" fact="0.0234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l" for="ch" forName="Child1" refType="w" fact="0.0234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13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l" for="ch" forName="Parent10" refType="w" fact="0.920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l" for="ch" forName="Parent9" refType="w" fact="0.822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l" for="ch" forName="Parent8" refType="w" fact="0.723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l" for="ch" forName="Parent7" refType="w" fact="0.62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l" for="ch" forName="Parent6" refType="w" fact="0.5264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l" for="ch" forName="Parent5" refType="w" fact="0.4279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l" for="ch" forName="Parent4" refType="w" fact="0.3294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l" for="ch" forName="Parent3" refType="w" fact="0.2309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l" for="ch" forName="Parent2" refType="w" fact="0.1324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l" for="ch" forName="Parent1" refType="w" fact="0.0338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l" for="ch" forName="Accent10" refType="w" fact="0.9047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l" for="ch" forName="ParentBackground10" refType="w" fact="0.9078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l" for="ch" forName="Child10" refType="w" fact="0.9078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l" for="ch" forName="Accent9" refType="w" fact="0.7864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l" for="ch" forName="ParentBackground9" refType="w" fact="0.8093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l" for="ch" forName="Child9" refType="w" fact="0.8093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l" for="ch" forName="Accent8" refType="w" fact="0.6879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l" for="ch" forName="ParentBackground8" refType="w" fact="0.7108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l" for="ch" forName="Child8" refType="w" fact="0.7108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l" for="ch" forName="Accent7" refType="w" fact="0.5893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l" for="ch" forName="ParentBackground7" refType="w" fact="0.6123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l" for="ch" forName="Child7" refType="w" fact="0.6123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l" for="ch" forName="Accent6" refType="w" fact="0.4908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l" for="ch" forName="ParentBackground6" refType="w" fact="0.5137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l" for="ch" forName="Child6" refType="w" fact="0.5137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l" for="ch" forName="Accent5" refType="w" fact="0.3923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l" for="ch" forName="ParentBackground5" refType="w" fact="0.4152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l" for="ch" forName="Child5" refType="w" fact="0.4152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l" for="ch" forName="Accent4" refType="w" fact="0.2938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l" for="ch" forName="ParentBackground4" refType="w" fact="0.3167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l" for="ch" forName="Child4" refType="w" fact="0.3167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l" for="ch" forName="Accent3" refType="w" fact="0.1952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l" for="ch" forName="ParentBackground3" refType="w" fact="0.2182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l" for="ch" forName="Child3" refType="w" fact="0.2182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l" for="ch" forName="Accent2" refType="w" fact="0.0967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l" for="ch" forName="ParentBackground2" refType="w" fact="0.1196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l" for="ch" forName="Child2" refType="w" fact="0.1196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l" for="ch" forName="Accent1" refType="w" fact="-0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l" for="ch" forName="ParentBackground1" refType="w" fact="0.0211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l" for="ch" forName="Child1" refType="w" fact="0.0211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14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l" for="ch" forName="Parent11" refType="w" fact="0.9277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l" for="ch" forName="Parent10" refType="w" fact="0.838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l" for="ch" forName="Parent9" refType="w" fact="0.7483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l" for="ch" forName="Parent8" refType="w" fact="0.6586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l" for="ch" forName="Parent7" refType="w" fact="0.5689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l" for="ch" forName="Parent6" refType="w" fact="0.4792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l" for="ch" forName="Parent5" refType="w" fact="0.389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l" for="ch" forName="Parent4" refType="w" fact="0.2999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l" for="ch" forName="Parent3" refType="w" fact="0.2102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l" for="ch" forName="Parent2" refType="w" fact="0.120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l" for="ch" forName="Parent1" refType="w" fact="0.0308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l" for="ch" forName="Accent11" refType="w" fact="0.9132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l" for="ch" forName="ParentBackground11" refType="w" fact="0.9161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l" for="ch" forName="Child11" refType="w" fact="0.9161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l" for="ch" forName="Accent10" refType="w" fact="0.805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l" for="ch" forName="ParentBackground10" refType="w" fact="0.8264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l" for="ch" forName="Child10" refType="w" fact="0.8264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l" for="ch" forName="Accent9" refType="w" fact="0.7158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l" for="ch" forName="ParentBackground9" refType="w" fact="0.7367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l" for="ch" forName="Child9" refType="w" fact="0.7367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l" for="ch" forName="Accent8" refType="w" fact="0.6261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l" for="ch" forName="ParentBackground8" refType="w" fact="0.647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l" for="ch" forName="Child8" refType="w" fact="0.647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l" for="ch" forName="Accent7" refType="w" fact="0.5364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l" for="ch" forName="ParentBackground7" refType="w" fact="0.5573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l" for="ch" forName="Child7" refType="w" fact="0.5573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l" for="ch" forName="Accent6" refType="w" fact="0.4467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l" for="ch" forName="ParentBackground6" refType="w" fact="0.4677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l" for="ch" forName="Child6" refType="w" fact="0.4677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l" for="ch" forName="Accent5" refType="w" fact="0.3571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l" for="ch" forName="ParentBackground5" refType="w" fact="0.378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l" for="ch" forName="Child5" refType="w" fact="0.378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l" for="ch" forName="Accent4" refType="w" fact="0.2674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l" for="ch" forName="ParentBackground4" refType="w" fact="0.2883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l" for="ch" forName="Child4" refType="w" fact="0.2883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l" for="ch" forName="Accent3" refType="w" fact="0.1777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l" for="ch" forName="ParentBackground3" refType="w" fact="0.1986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l" for="ch" forName="Child3" refType="w" fact="0.1986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l" for="ch" forName="Accent2" refType="w" fact="0.088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l" for="ch" forName="ParentBackground2" refType="w" fact="0.1089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l" for="ch" forName="Child2" refType="w" fact="0.1089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l" for="ch" forName="Accent1" refType="w" fact="-0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l" for="ch" forName="ParentBackground1" refType="w" fact="0.0192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l" for="ch" forName="Child1" refType="w" fact="0.0192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if>
      <dgm:else name="Name15">
        <dgm:choose name="Name16">
          <dgm:if name="Name17" axis="ch" ptType="node" func="cnt" op="equ" val="1">
            <dgm:alg type="composite">
              <dgm:param type="ar" val="0.638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Parent1" refType="w" fact="0.1667"/>
              <dgm:constr type="t" for="ch" forName="Parent1" refType="h" fact="0.1064"/>
              <dgm:constr type="w" for="ch" forName="Parent1" refType="w" fact="0.6667"/>
              <dgm:constr type="h" for="ch" forName="Parent1" refType="h" fact="0.4255"/>
              <dgm:constr type="l" for="ch" forName="Accent1" refType="w" fact="0"/>
              <dgm:constr type="t" for="ch" forName="Accent1" refType="h" fact="0"/>
              <dgm:constr type="w" for="ch" forName="Accent1" refType="w"/>
              <dgm:constr type="h" for="ch" forName="Accent1" refType="h" fact="0.6383"/>
              <dgm:constr type="l" for="ch" forName="ParentBackground1" refType="w" fact="0.0333"/>
              <dgm:constr type="t" for="ch" forName="ParentBackground1" refType="h" fact="0.0213"/>
              <dgm:constr type="w" for="ch" forName="ParentBackground1" refType="w" fact="0.9333"/>
              <dgm:constr type="h" for="ch" forName="ParentBackground1" refType="h" fact="0.5957"/>
              <dgm:constr type="l" for="ch" forName="Child1" refType="w" fact="0.0333"/>
              <dgm:constr type="t" for="ch" forName="Child1" refType="h" fact="0.6574"/>
              <dgm:constr type="w" for="ch" forName="Child1" refType="w" fact="0.9333"/>
              <dgm:constr type="h" for="ch" forName="Child1" refType="h" fact="0.3426"/>
            </dgm:constrLst>
          </dgm:if>
          <dgm:if name="Name18" axis="ch" ptType="node" func="cnt" op="equ" val="2">
            <dgm:alg type="composite">
              <dgm:param type="ar" val="1.265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r" for="ch" forName="Parent2" refType="w" fact="0.3751"/>
              <dgm:constr type="t" for="ch" forName="Parent2" refType="h" fact="0.2022"/>
              <dgm:constr type="w" for="ch" forName="Parent2" refType="w" fact="0.3001"/>
              <dgm:constr type="h" for="ch" forName="Parent2" refType="h" fact="0.3799"/>
              <dgm:constr type="r" for="ch" forName="Parent1" refType="w" fact="0.8403"/>
              <dgm:constr type="t" for="ch" forName="Parent1" refType="h" fact="0.2022"/>
              <dgm:constr type="w" for="ch" forName="Parent1" refType="w" fact="0.3001"/>
              <dgm:constr type="h" for="ch" forName="Parent1" refType="h" fact="0.3799"/>
              <dgm:constr type="r" for="ch" forName="Accent2" refType="w" fact="0.4502"/>
              <dgm:constr type="t" for="ch" forName="Accent2" refType="h" fact="0.1072"/>
              <dgm:constr type="w" for="ch" forName="Accent2" refType="w" fact="0.4502"/>
              <dgm:constr type="h" for="ch" forName="Accent2" refType="h" fact="0.5699"/>
              <dgm:constr type="r" for="ch" forName="ParentBackground2" refType="w" fact="0.4352"/>
              <dgm:constr type="t" for="ch" forName="ParentBackground2" refType="h" fact="0.1262"/>
              <dgm:constr type="w" for="ch" forName="ParentBackground2" refType="w" fact="0.4201"/>
              <dgm:constr type="h" for="ch" forName="ParentBackground2" refType="h" fact="0.5319"/>
              <dgm:constr type="r" for="ch" forName="Child2" refType="w" fact="0.4352"/>
              <dgm:constr type="t" for="ch" forName="Child2" refType="h" fact="0.6876"/>
              <dgm:constr type="w" for="ch" forName="Child2" refType="w" fact="0.4201"/>
              <dgm:constr type="h" for="ch" forName="Child2" refType="h" fact="0.3124"/>
              <dgm:constr type="r" for="ch" forName="Accent1" refType="w" fact="1.0086"/>
              <dgm:constr type="t" for="ch" forName="Accent1" refType="h" fact="-0.0109"/>
              <dgm:constr type="w" for="ch" forName="Accent1" refType="w" fact="0.6367"/>
              <dgm:constr type="h" for="ch" forName="Accent1" refType="h" fact="0.806"/>
              <dgm:constr type="r" for="ch" forName="ParentBackground1" refType="w" fact="0.9003"/>
              <dgm:constr type="t" for="ch" forName="ParentBackground1" refType="h" fact="0.1262"/>
              <dgm:constr type="w" for="ch" forName="ParentBackground1" refType="w" fact="0.4201"/>
              <dgm:constr type="h" for="ch" forName="ParentBackground1" refType="h" fact="0.5319"/>
              <dgm:constr type="r" for="ch" forName="Child1" refType="w" fact="0.9003"/>
              <dgm:constr type="t" for="ch" forName="Child1" refType="h" fact="0.6876"/>
              <dgm:constr type="w" for="ch" forName="Child1" refType="w" fact="0.4201"/>
              <dgm:constr type="h" for="ch" forName="Child1" refType="h" fact="0.3124"/>
            </dgm:constrLst>
          </dgm:if>
          <dgm:if name="Name19" axis="ch" ptType="node" func="cnt" op="equ" val="3">
            <dgm:alg type="composite">
              <dgm:param type="ar" val="1.854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r" for="ch" forName="Parent3" refType="w" fact="0.256"/>
              <dgm:constr type="t" for="ch" forName="Parent3" refType="h" fact="0.2022"/>
              <dgm:constr type="w" for="ch" forName="Parent3" refType="w" fact="0.2048"/>
              <dgm:constr type="h" for="ch" forName="Parent3" refType="h" fact="0.3799"/>
              <dgm:constr type="r" for="ch" forName="Parent2" refType="w" fact="0.5735"/>
              <dgm:constr type="t" for="ch" forName="Parent2" refType="h" fact="0.2022"/>
              <dgm:constr type="w" for="ch" forName="Parent2" refType="w" fact="0.2048"/>
              <dgm:constr type="h" for="ch" forName="Parent2" refType="h" fact="0.3799"/>
              <dgm:constr type="r" for="ch" forName="Parent1" refType="w" fact="0.891"/>
              <dgm:constr type="t" for="ch" forName="Parent1" refType="h" fact="0.2022"/>
              <dgm:constr type="w" for="ch" forName="Parent1" refType="w" fact="0.2048"/>
              <dgm:constr type="h" for="ch" forName="Parent1" refType="h" fact="0.3799"/>
              <dgm:constr type="r" for="ch" forName="Accent3" refType="w" fact="0.3072"/>
              <dgm:constr type="t" for="ch" forName="Accent3" refType="h" fact="0.1072"/>
              <dgm:constr type="w" for="ch" forName="Accent3" refType="w" fact="0.3072"/>
              <dgm:constr type="h" for="ch" forName="Accent3" refType="h" fact="0.5699"/>
              <dgm:constr type="r" for="ch" forName="ParentBackground3" refType="w" fact="0.297"/>
              <dgm:constr type="t" for="ch" forName="ParentBackground3" refType="h" fact="0.1262"/>
              <dgm:constr type="w" for="ch" forName="ParentBackground3" refType="w" fact="0.2868"/>
              <dgm:constr type="h" for="ch" forName="ParentBackground3" refType="h" fact="0.5319"/>
              <dgm:constr type="r" for="ch" forName="Child3" refType="w" fact="0.297"/>
              <dgm:constr type="t" for="ch" forName="Child3" refType="h" fact="0.6876"/>
              <dgm:constr type="w" for="ch" forName="Child3" refType="w" fact="0.2868"/>
              <dgm:constr type="h" for="ch" forName="Child3" refType="h" fact="0.3124"/>
              <dgm:constr type="r" for="ch" forName="Accent2" refType="w" fact="0.6878"/>
              <dgm:constr type="t" for="ch" forName="Accent2" refType="h" fact="-0.0109"/>
              <dgm:constr type="w" for="ch" forName="Accent2" refType="w" fact="0.4334"/>
              <dgm:constr type="h" for="ch" forName="Accent2" refType="h" fact="0.806"/>
              <dgm:constr type="r" for="ch" forName="ParentBackground2" refType="w" fact="0.6145"/>
              <dgm:constr type="t" for="ch" forName="ParentBackground2" refType="h" fact="0.1262"/>
              <dgm:constr type="w" for="ch" forName="ParentBackground2" refType="w" fact="0.2868"/>
              <dgm:constr type="h" for="ch" forName="ParentBackground2" refType="h" fact="0.5319"/>
              <dgm:constr type="r" for="ch" forName="Child2" refType="w" fact="0.6145"/>
              <dgm:constr type="t" for="ch" forName="Child2" refType="h" fact="0.6876"/>
              <dgm:constr type="w" for="ch" forName="Child2" refType="w" fact="0.2868"/>
              <dgm:constr type="h" for="ch" forName="Child2" refType="h" fact="0.3124"/>
              <dgm:constr type="r" for="ch" forName="Accent1" refType="w" fact="1.0053"/>
              <dgm:constr type="t" for="ch" forName="Accent1" refType="h" fact="-0.0109"/>
              <dgm:constr type="w" for="ch" forName="Accent1" refType="w" fact="0.4334"/>
              <dgm:constr type="h" for="ch" forName="Accent1" refType="h" fact="0.806"/>
              <dgm:constr type="r" for="ch" forName="ParentBackground1" refType="w" fact="0.932"/>
              <dgm:constr type="t" for="ch" forName="ParentBackground1" refType="h" fact="0.1262"/>
              <dgm:constr type="w" for="ch" forName="ParentBackground1" refType="w" fact="0.2868"/>
              <dgm:constr type="h" for="ch" forName="ParentBackground1" refType="h" fact="0.5319"/>
              <dgm:constr type="r" for="ch" forName="Child1" refType="w" fact="0.932"/>
              <dgm:constr type="t" for="ch" forName="Child1" refType="h" fact="0.6876"/>
              <dgm:constr type="w" for="ch" forName="Child1" refType="w" fact="0.2868"/>
              <dgm:constr type="h" for="ch" forName="Child1" refType="h" fact="0.3124"/>
            </dgm:constrLst>
          </dgm:if>
          <dgm:if name="Name20" axis="ch" ptType="node" func="cnt" op="equ" val="4">
            <dgm:alg type="composite">
              <dgm:param type="ar" val="2.4437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r" for="ch" forName="Parent4" refType="w" fact="0.1943"/>
              <dgm:constr type="t" for="ch" forName="Parent4" refType="h" fact="0.2022"/>
              <dgm:constr type="w" for="ch" forName="Parent4" refType="w" fact="0.1555"/>
              <dgm:constr type="h" for="ch" forName="Parent4" refType="h" fact="0.3799"/>
              <dgm:constr type="r" for="ch" forName="Parent3" refType="w" fact="0.4353"/>
              <dgm:constr type="t" for="ch" forName="Parent3" refType="h" fact="0.2022"/>
              <dgm:constr type="w" for="ch" forName="Parent3" refType="w" fact="0.1555"/>
              <dgm:constr type="h" for="ch" forName="Parent3" refType="h" fact="0.3799"/>
              <dgm:constr type="r" for="ch" forName="Parent2" refType="w" fact="0.6763"/>
              <dgm:constr type="t" for="ch" forName="Parent2" refType="h" fact="0.2022"/>
              <dgm:constr type="w" for="ch" forName="Parent2" refType="w" fact="0.1555"/>
              <dgm:constr type="h" for="ch" forName="Parent2" refType="h" fact="0.3799"/>
              <dgm:constr type="r" for="ch" forName="Parent1" refType="w" fact="0.9173"/>
              <dgm:constr type="t" for="ch" forName="Parent1" refType="h" fact="0.2022"/>
              <dgm:constr type="w" for="ch" forName="Parent1" refType="w" fact="0.1555"/>
              <dgm:constr type="h" for="ch" forName="Parent1" refType="h" fact="0.3799"/>
              <dgm:constr type="r" for="ch" forName="Accent4" refType="w" fact="0.2332"/>
              <dgm:constr type="t" for="ch" forName="Accent4" refType="h" fact="0.1072"/>
              <dgm:constr type="w" for="ch" forName="Accent4" refType="w" fact="0.2332"/>
              <dgm:constr type="h" for="ch" forName="Accent4" refType="h" fact="0.5699"/>
              <dgm:constr type="r" for="ch" forName="ParentBackground4" refType="w" fact="0.2254"/>
              <dgm:constr type="t" for="ch" forName="ParentBackground4" refType="h" fact="0.1262"/>
              <dgm:constr type="w" for="ch" forName="ParentBackground4" refType="w" fact="0.2177"/>
              <dgm:constr type="h" for="ch" forName="ParentBackground4" refType="h" fact="0.5319"/>
              <dgm:constr type="r" for="ch" forName="Child4" refType="w" fact="0.2254"/>
              <dgm:constr type="t" for="ch" forName="Child4" refType="h" fact="0.6876"/>
              <dgm:constr type="w" for="ch" forName="Child4" refType="w" fact="0.2177"/>
              <dgm:constr type="h" for="ch" forName="Child4" refType="h" fact="0.3124"/>
              <dgm:constr type="r" for="ch" forName="Accent3" refType="w" fact="0.5235"/>
              <dgm:constr type="t" for="ch" forName="Accent3" refType="h" fact="-0.0109"/>
              <dgm:constr type="w" for="ch" forName="Accent3" refType="w" fact="0.3298"/>
              <dgm:constr type="h" for="ch" forName="Accent3" refType="h" fact="0.806"/>
              <dgm:constr type="r" for="ch" forName="ParentBackground3" refType="w" fact="0.4664"/>
              <dgm:constr type="t" for="ch" forName="ParentBackground3" refType="h" fact="0.1262"/>
              <dgm:constr type="w" for="ch" forName="ParentBackground3" refType="w" fact="0.2177"/>
              <dgm:constr type="h" for="ch" forName="ParentBackground3" refType="h" fact="0.5319"/>
              <dgm:constr type="r" for="ch" forName="Child3" refType="w" fact="0.4664"/>
              <dgm:constr type="t" for="ch" forName="Child3" refType="h" fact="0.6876"/>
              <dgm:constr type="w" for="ch" forName="Child3" refType="w" fact="0.2177"/>
              <dgm:constr type="h" for="ch" forName="Child3" refType="h" fact="0.3124"/>
              <dgm:constr type="r" for="ch" forName="Accent2" refType="w" fact="0.7635"/>
              <dgm:constr type="t" for="ch" forName="Accent2" refType="h" fact="-0.0109"/>
              <dgm:constr type="w" for="ch" forName="Accent2" refType="w" fact="0.3298"/>
              <dgm:constr type="h" for="ch" forName="Accent2" refType="h" fact="0.806"/>
              <dgm:constr type="r" for="ch" forName="ParentBackground2" refType="w" fact="0.7074"/>
              <dgm:constr type="t" for="ch" forName="ParentBackground2" refType="h" fact="0.1262"/>
              <dgm:constr type="w" for="ch" forName="ParentBackground2" refType="w" fact="0.2177"/>
              <dgm:constr type="h" for="ch" forName="ParentBackground2" refType="h" fact="0.5319"/>
              <dgm:constr type="r" for="ch" forName="Child2" refType="w" fact="0.7074"/>
              <dgm:constr type="t" for="ch" forName="Child2" refType="h" fact="0.6876"/>
              <dgm:constr type="w" for="ch" forName="Child2" refType="w" fact="0.2177"/>
              <dgm:constr type="h" for="ch" forName="Child2" refType="h" fact="0.3124"/>
              <dgm:constr type="r" for="ch" forName="Accent1" refType="w" fact="1.0045"/>
              <dgm:constr type="t" for="ch" forName="Accent1" refType="h" fact="-0.0109"/>
              <dgm:constr type="w" for="ch" forName="Accent1" refType="w" fact="0.3298"/>
              <dgm:constr type="h" for="ch" forName="Accent1" refType="h" fact="0.806"/>
              <dgm:constr type="r" for="ch" forName="ParentBackground1" refType="w" fact="0.9484"/>
              <dgm:constr type="t" for="ch" forName="ParentBackground1" refType="h" fact="0.1262"/>
              <dgm:constr type="w" for="ch" forName="ParentBackground1" refType="w" fact="0.2177"/>
              <dgm:constr type="h" for="ch" forName="ParentBackground1" refType="h" fact="0.5319"/>
              <dgm:constr type="r" for="ch" forName="Child1" refType="w" fact="0.9484"/>
              <dgm:constr type="t" for="ch" forName="Child1" refType="h" fact="0.6876"/>
              <dgm:constr type="w" for="ch" forName="Child1" refType="w" fact="0.2177"/>
              <dgm:constr type="h" for="ch" forName="Child1" refType="h" fact="0.3124"/>
            </dgm:constrLst>
          </dgm:if>
          <dgm:if name="Name21" axis="ch" ptType="node" func="cnt" op="equ" val="5">
            <dgm:alg type="composite">
              <dgm:param type="ar" val="3.0325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r" for="ch" forName="Parent5" refType="w" fact="0.1566"/>
              <dgm:constr type="t" for="ch" forName="Parent5" refType="h" fact="0.2022"/>
              <dgm:constr type="w" for="ch" forName="Parent5" refType="w" fact="0.1253"/>
              <dgm:constr type="h" for="ch" forName="Parent5" refType="h" fact="0.3799"/>
              <dgm:constr type="r" for="ch" forName="Parent4" refType="w" fact="0.3508"/>
              <dgm:constr type="t" for="ch" forName="Parent4" refType="h" fact="0.2022"/>
              <dgm:constr type="w" for="ch" forName="Parent4" refType="w" fact="0.1253"/>
              <dgm:constr type="h" for="ch" forName="Parent4" refType="h" fact="0.3799"/>
              <dgm:constr type="r" for="ch" forName="Parent3" refType="w" fact="0.545"/>
              <dgm:constr type="t" for="ch" forName="Parent3" refType="h" fact="0.2022"/>
              <dgm:constr type="w" for="ch" forName="Parent3" refType="w" fact="0.1253"/>
              <dgm:constr type="h" for="ch" forName="Parent3" refType="h" fact="0.3799"/>
              <dgm:constr type="r" for="ch" forName="Parent2" refType="w" fact="0.7391"/>
              <dgm:constr type="t" for="ch" forName="Parent2" refType="h" fact="0.2022"/>
              <dgm:constr type="w" for="ch" forName="Parent2" refType="w" fact="0.1253"/>
              <dgm:constr type="h" for="ch" forName="Parent2" refType="h" fact="0.3799"/>
              <dgm:constr type="r" for="ch" forName="Parent1" refType="w" fact="0.9333"/>
              <dgm:constr type="t" for="ch" forName="Parent1" refType="h" fact="0.2022"/>
              <dgm:constr type="w" for="ch" forName="Parent1" refType="w" fact="0.1253"/>
              <dgm:constr type="h" for="ch" forName="Parent1" refType="h" fact="0.3799"/>
              <dgm:constr type="r" for="ch" forName="Accent5" refType="w" fact="0.1879"/>
              <dgm:constr type="t" for="ch" forName="Accent5" refType="h" fact="0.1072"/>
              <dgm:constr type="w" for="ch" forName="Accent5" refType="w" fact="0.1879"/>
              <dgm:constr type="h" for="ch" forName="Accent5" refType="h" fact="0.5699"/>
              <dgm:constr type="r" for="ch" forName="ParentBackground5" refType="w" fact="0.1817"/>
              <dgm:constr type="t" for="ch" forName="ParentBackground5" refType="h" fact="0.1262"/>
              <dgm:constr type="w" for="ch" forName="ParentBackground5" refType="w" fact="0.1754"/>
              <dgm:constr type="h" for="ch" forName="ParentBackground5" refType="h" fact="0.5319"/>
              <dgm:constr type="r" for="ch" forName="Child5" refType="w" fact="0.1817"/>
              <dgm:constr type="t" for="ch" forName="Child5" refType="h" fact="0.6876"/>
              <dgm:constr type="w" for="ch" forName="Child5" refType="w" fact="0.1754"/>
              <dgm:constr type="h" for="ch" forName="Child5" refType="h" fact="0.3124"/>
              <dgm:constr type="r" for="ch" forName="Accent4" refType="w" fact="0.4211"/>
              <dgm:constr type="t" for="ch" forName="Accent4" refType="h" fact="-0.0109"/>
              <dgm:constr type="w" for="ch" forName="Accent4" refType="w" fact="0.2657"/>
              <dgm:constr type="h" for="ch" forName="Accent4" refType="h" fact="0.806"/>
              <dgm:constr type="r" for="ch" forName="ParentBackground4" refType="w" fact="0.3758"/>
              <dgm:constr type="t" for="ch" forName="ParentBackground4" refType="h" fact="0.1262"/>
              <dgm:constr type="w" for="ch" forName="ParentBackground4" refType="w" fact="0.1754"/>
              <dgm:constr type="h" for="ch" forName="ParentBackground4" refType="h" fact="0.5319"/>
              <dgm:constr type="r" for="ch" forName="Child4" refType="w" fact="0.3758"/>
              <dgm:constr type="t" for="ch" forName="Child4" refType="h" fact="0.6876"/>
              <dgm:constr type="w" for="ch" forName="Child4" refType="w" fact="0.1754"/>
              <dgm:constr type="h" for="ch" forName="Child4" refType="h" fact="0.3124"/>
              <dgm:constr type="r" for="ch" forName="Accent3" refType="w" fact="0.6152"/>
              <dgm:constr type="t" for="ch" forName="Accent3" refType="h" fact="-0.0109"/>
              <dgm:constr type="w" for="ch" forName="Accent3" refType="w" fact="0.2657"/>
              <dgm:constr type="h" for="ch" forName="Accent3" refType="h" fact="0.806"/>
              <dgm:constr type="r" for="ch" forName="ParentBackground3" refType="w" fact="0.57"/>
              <dgm:constr type="t" for="ch" forName="ParentBackground3" refType="h" fact="0.1262"/>
              <dgm:constr type="w" for="ch" forName="ParentBackground3" refType="w" fact="0.1754"/>
              <dgm:constr type="h" for="ch" forName="ParentBackground3" refType="h" fact="0.5319"/>
              <dgm:constr type="r" for="ch" forName="Child3" refType="w" fact="0.57"/>
              <dgm:constr type="t" for="ch" forName="Child3" refType="h" fact="0.6876"/>
              <dgm:constr type="w" for="ch" forName="Child3" refType="w" fact="0.1754"/>
              <dgm:constr type="h" for="ch" forName="Child3" refType="h" fact="0.3124"/>
              <dgm:constr type="r" for="ch" forName="Accent2" refType="w" fact="0.8094"/>
              <dgm:constr type="t" for="ch" forName="Accent2" refType="h" fact="-0.0109"/>
              <dgm:constr type="w" for="ch" forName="Accent2" refType="w" fact="0.2657"/>
              <dgm:constr type="h" for="ch" forName="Accent2" refType="h" fact="0.806"/>
              <dgm:constr type="r" for="ch" forName="ParentBackground2" refType="w" fact="0.7642"/>
              <dgm:constr type="t" for="ch" forName="ParentBackground2" refType="h" fact="0.1262"/>
              <dgm:constr type="w" for="ch" forName="ParentBackground2" refType="w" fact="0.1754"/>
              <dgm:constr type="h" for="ch" forName="ParentBackground2" refType="h" fact="0.5319"/>
              <dgm:constr type="r" for="ch" forName="Child2" refType="w" fact="0.7642"/>
              <dgm:constr type="t" for="ch" forName="Child2" refType="h" fact="0.6876"/>
              <dgm:constr type="w" for="ch" forName="Child2" refType="w" fact="0.1754"/>
              <dgm:constr type="h" for="ch" forName="Child2" refType="h" fact="0.3124"/>
              <dgm:constr type="r" for="ch" forName="Accent1" refType="w" fact="1.0036"/>
              <dgm:constr type="t" for="ch" forName="Accent1" refType="h" fact="-0.0109"/>
              <dgm:constr type="w" for="ch" forName="Accent1" refType="w" fact="0.2657"/>
              <dgm:constr type="h" for="ch" forName="Accent1" refType="h" fact="0.806"/>
              <dgm:constr type="r" for="ch" forName="ParentBackground1" refType="w" fact="0.9584"/>
              <dgm:constr type="t" for="ch" forName="ParentBackground1" refType="h" fact="0.1262"/>
              <dgm:constr type="w" for="ch" forName="ParentBackground1" refType="w" fact="0.1754"/>
              <dgm:constr type="h" for="ch" forName="ParentBackground1" refType="h" fact="0.5319"/>
              <dgm:constr type="r" for="ch" forName="Child1" refType="w" fact="0.9584"/>
              <dgm:constr type="t" for="ch" forName="Child1" refType="h" fact="0.6876"/>
              <dgm:constr type="w" for="ch" forName="Child1" refType="w" fact="0.1754"/>
              <dgm:constr type="h" for="ch" forName="Child1" refType="h" fact="0.3124"/>
            </dgm:constrLst>
          </dgm:if>
          <dgm:if name="Name22" axis="ch" ptType="node" func="cnt" op="equ" val="6">
            <dgm:alg type="composite">
              <dgm:param type="ar" val="3.621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r" for="ch" forName="Parent6" refType="w" fact="0.1311"/>
              <dgm:constr type="t" for="ch" forName="Parent6" refType="h" fact="0.2022"/>
              <dgm:constr type="w" for="ch" forName="Parent6" refType="w" fact="0.1049"/>
              <dgm:constr type="h" for="ch" forName="Parent6" refType="h" fact="0.3799"/>
              <dgm:constr type="r" for="ch" forName="Parent5" refType="w" fact="0.2937"/>
              <dgm:constr type="t" for="ch" forName="Parent5" refType="h" fact="0.2022"/>
              <dgm:constr type="w" for="ch" forName="Parent5" refType="w" fact="0.1049"/>
              <dgm:constr type="h" for="ch" forName="Parent5" refType="h" fact="0.3799"/>
              <dgm:constr type="r" for="ch" forName="Parent4" refType="w" fact="0.4563"/>
              <dgm:constr type="t" for="ch" forName="Parent4" refType="h" fact="0.2022"/>
              <dgm:constr type="w" for="ch" forName="Parent4" refType="w" fact="0.1049"/>
              <dgm:constr type="h" for="ch" forName="Parent4" refType="h" fact="0.3799"/>
              <dgm:constr type="r" for="ch" forName="Parent3" refType="w" fact="0.619"/>
              <dgm:constr type="t" for="ch" forName="Parent3" refType="h" fact="0.2022"/>
              <dgm:constr type="w" for="ch" forName="Parent3" refType="w" fact="0.1049"/>
              <dgm:constr type="h" for="ch" forName="Parent3" refType="h" fact="0.3799"/>
              <dgm:constr type="r" for="ch" forName="Parent2" refType="w" fact="0.7816"/>
              <dgm:constr type="t" for="ch" forName="Parent2" refType="h" fact="0.2022"/>
              <dgm:constr type="w" for="ch" forName="Parent2" refType="w" fact="0.1049"/>
              <dgm:constr type="h" for="ch" forName="Parent2" refType="h" fact="0.3799"/>
              <dgm:constr type="r" for="ch" forName="Parent1" refType="w" fact="0.9442"/>
              <dgm:constr type="t" for="ch" forName="Parent1" refType="h" fact="0.2022"/>
              <dgm:constr type="w" for="ch" forName="Parent1" refType="w" fact="0.1049"/>
              <dgm:constr type="h" for="ch" forName="Parent1" refType="h" fact="0.3799"/>
              <dgm:constr type="r" for="ch" forName="Accent6" refType="w" fact="0.1574"/>
              <dgm:constr type="t" for="ch" forName="Accent6" refType="h" fact="0.1072"/>
              <dgm:constr type="w" for="ch" forName="Accent6" refType="w" fact="0.1574"/>
              <dgm:constr type="h" for="ch" forName="Accent6" refType="h" fact="0.5699"/>
              <dgm:constr type="r" for="ch" forName="ParentBackground6" refType="w" fact="0.1521"/>
              <dgm:constr type="t" for="ch" forName="ParentBackground6" refType="h" fact="0.1262"/>
              <dgm:constr type="w" for="ch" forName="ParentBackground6" refType="w" fact="0.1469"/>
              <dgm:constr type="h" for="ch" forName="ParentBackground6" refType="h" fact="0.5319"/>
              <dgm:constr type="r" for="ch" forName="Child6" refType="w" fact="0.1521"/>
              <dgm:constr type="t" for="ch" forName="Child6" refType="h" fact="0.6876"/>
              <dgm:constr type="w" for="ch" forName="Child6" refType="w" fact="0.1469"/>
              <dgm:constr type="h" for="ch" forName="Child6" refType="h" fact="0.3124"/>
              <dgm:constr type="r" for="ch" forName="Accent5" refType="w" fact="0.3526"/>
              <dgm:constr type="t" for="ch" forName="Accent5" refType="h" fact="-0.0109"/>
              <dgm:constr type="w" for="ch" forName="Accent5" refType="w" fact="0.2226"/>
              <dgm:constr type="h" for="ch" forName="Accent5" refType="h" fact="0.806"/>
              <dgm:constr type="r" for="ch" forName="ParentBackground5" refType="w" fact="0.3147"/>
              <dgm:constr type="t" for="ch" forName="ParentBackground5" refType="h" fact="0.1262"/>
              <dgm:constr type="w" for="ch" forName="ParentBackground5" refType="w" fact="0.1469"/>
              <dgm:constr type="h" for="ch" forName="ParentBackground5" refType="h" fact="0.5319"/>
              <dgm:constr type="r" for="ch" forName="Child5" refType="w" fact="0.3147"/>
              <dgm:constr type="t" for="ch" forName="Child5" refType="h" fact="0.6876"/>
              <dgm:constr type="w" for="ch" forName="Child5" refType="w" fact="0.1469"/>
              <dgm:constr type="h" for="ch" forName="Child5" refType="h" fact="0.3124"/>
              <dgm:constr type="r" for="ch" forName="Accent4" refType="w" fact="0.5152"/>
              <dgm:constr type="t" for="ch" forName="Accent4" refType="h" fact="-0.0109"/>
              <dgm:constr type="w" for="ch" forName="Accent4" refType="w" fact="0.2226"/>
              <dgm:constr type="h" for="ch" forName="Accent4" refType="h" fact="0.806"/>
              <dgm:constr type="r" for="ch" forName="ParentBackground4" refType="w" fact="0.4773"/>
              <dgm:constr type="t" for="ch" forName="ParentBackground4" refType="h" fact="0.1262"/>
              <dgm:constr type="w" for="ch" forName="ParentBackground4" refType="w" fact="0.1469"/>
              <dgm:constr type="h" for="ch" forName="ParentBackground4" refType="h" fact="0.5319"/>
              <dgm:constr type="r" for="ch" forName="Child4" refType="w" fact="0.4773"/>
              <dgm:constr type="t" for="ch" forName="Child4" refType="h" fact="0.6876"/>
              <dgm:constr type="w" for="ch" forName="Child4" refType="w" fact="0.1469"/>
              <dgm:constr type="h" for="ch" forName="Child4" refType="h" fact="0.3124"/>
              <dgm:constr type="r" for="ch" forName="Accent3" refType="w" fact="0.6778"/>
              <dgm:constr type="t" for="ch" forName="Accent3" refType="h" fact="-0.0109"/>
              <dgm:constr type="w" for="ch" forName="Accent3" refType="w" fact="0.2226"/>
              <dgm:constr type="h" for="ch" forName="Accent3" refType="h" fact="0.806"/>
              <dgm:constr type="r" for="ch" forName="ParentBackground3" refType="w" fact="0.6399"/>
              <dgm:constr type="t" for="ch" forName="ParentBackground3" refType="h" fact="0.1262"/>
              <dgm:constr type="w" for="ch" forName="ParentBackground3" refType="w" fact="0.1469"/>
              <dgm:constr type="h" for="ch" forName="ParentBackground3" refType="h" fact="0.5319"/>
              <dgm:constr type="r" for="ch" forName="Child3" refType="w" fact="0.6399"/>
              <dgm:constr type="t" for="ch" forName="Child3" refType="h" fact="0.6876"/>
              <dgm:constr type="w" for="ch" forName="Child3" refType="w" fact="0.1469"/>
              <dgm:constr type="h" for="ch" forName="Child3" refType="h" fact="0.3124"/>
              <dgm:constr type="r" for="ch" forName="Accent2" refType="w" fact="0.8404"/>
              <dgm:constr type="t" for="ch" forName="Accent2" refType="h" fact="-0.0109"/>
              <dgm:constr type="w" for="ch" forName="Accent2" refType="w" fact="0.2226"/>
              <dgm:constr type="h" for="ch" forName="Accent2" refType="h" fact="0.806"/>
              <dgm:constr type="r" for="ch" forName="ParentBackground2" refType="w" fact="0.8025"/>
              <dgm:constr type="t" for="ch" forName="ParentBackground2" refType="h" fact="0.1262"/>
              <dgm:constr type="w" for="ch" forName="ParentBackground2" refType="w" fact="0.1469"/>
              <dgm:constr type="h" for="ch" forName="ParentBackground2" refType="h" fact="0.5319"/>
              <dgm:constr type="r" for="ch" forName="Child2" refType="w" fact="0.8025"/>
              <dgm:constr type="t" for="ch" forName="Child2" refType="h" fact="0.6876"/>
              <dgm:constr type="w" for="ch" forName="Child2" refType="w" fact="0.1469"/>
              <dgm:constr type="h" for="ch" forName="Child2" refType="h" fact="0.3124"/>
              <dgm:constr type="r" for="ch" forName="Accent1" refType="w" fact="1.003"/>
              <dgm:constr type="t" for="ch" forName="Accent1" refType="h" fact="-0.0109"/>
              <dgm:constr type="w" for="ch" forName="Accent1" refType="w" fact="0.2226"/>
              <dgm:constr type="h" for="ch" forName="Accent1" refType="h" fact="0.806"/>
              <dgm:constr type="r" for="ch" forName="ParentBackground1" refType="w" fact="0.9652"/>
              <dgm:constr type="t" for="ch" forName="ParentBackground1" refType="h" fact="0.1262"/>
              <dgm:constr type="w" for="ch" forName="ParentBackground1" refType="w" fact="0.1469"/>
              <dgm:constr type="h" for="ch" forName="ParentBackground1" refType="h" fact="0.5319"/>
              <dgm:constr type="r" for="ch" forName="Child1" refType="w" fact="0.9652"/>
              <dgm:constr type="t" for="ch" forName="Child1" refType="h" fact="0.6876"/>
              <dgm:constr type="w" for="ch" forName="Child1" refType="w" fact="0.1469"/>
              <dgm:constr type="h" for="ch" forName="Child1" refType="h" fact="0.3124"/>
            </dgm:constrLst>
          </dgm:if>
          <dgm:if name="Name23" axis="ch" ptType="node" func="cnt" op="equ" val="7">
            <dgm:alg type="composite">
              <dgm:param type="ar" val="4.210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r" for="ch" forName="Parent7" refType="w" fact="0.1128"/>
              <dgm:constr type="t" for="ch" forName="Parent7" refType="h" fact="0.2022"/>
              <dgm:constr type="w" for="ch" forName="Parent7" refType="w" fact="0.0902"/>
              <dgm:constr type="h" for="ch" forName="Parent7" refType="h" fact="0.3799"/>
              <dgm:constr type="r" for="ch" forName="Parent6" refType="w" fact="0.2527"/>
              <dgm:constr type="t" for="ch" forName="Parent6" refType="h" fact="0.2022"/>
              <dgm:constr type="w" for="ch" forName="Parent6" refType="w" fact="0.0902"/>
              <dgm:constr type="h" for="ch" forName="Parent6" refType="h" fact="0.3799"/>
              <dgm:constr type="r" for="ch" forName="Parent5" refType="w" fact="0.3925"/>
              <dgm:constr type="t" for="ch" forName="Parent5" refType="h" fact="0.2022"/>
              <dgm:constr type="w" for="ch" forName="Parent5" refType="w" fact="0.0902"/>
              <dgm:constr type="h" for="ch" forName="Parent5" refType="h" fact="0.3799"/>
              <dgm:constr type="r" for="ch" forName="Parent4" refType="w" fact="0.5324"/>
              <dgm:constr type="t" for="ch" forName="Parent4" refType="h" fact="0.2022"/>
              <dgm:constr type="w" for="ch" forName="Parent4" refType="w" fact="0.0902"/>
              <dgm:constr type="h" for="ch" forName="Parent4" refType="h" fact="0.3799"/>
              <dgm:constr type="r" for="ch" forName="Parent3" refType="w" fact="0.6723"/>
              <dgm:constr type="t" for="ch" forName="Parent3" refType="h" fact="0.2022"/>
              <dgm:constr type="w" for="ch" forName="Parent3" refType="w" fact="0.0902"/>
              <dgm:constr type="h" for="ch" forName="Parent3" refType="h" fact="0.3799"/>
              <dgm:constr type="r" for="ch" forName="Parent2" refType="w" fact="0.8121"/>
              <dgm:constr type="t" for="ch" forName="Parent2" refType="h" fact="0.2022"/>
              <dgm:constr type="w" for="ch" forName="Parent2" refType="w" fact="0.0902"/>
              <dgm:constr type="h" for="ch" forName="Parent2" refType="h" fact="0.3799"/>
              <dgm:constr type="r" for="ch" forName="Parent1" refType="w" fact="0.952"/>
              <dgm:constr type="t" for="ch" forName="Parent1" refType="h" fact="0.2022"/>
              <dgm:constr type="w" for="ch" forName="Parent1" refType="w" fact="0.0902"/>
              <dgm:constr type="h" for="ch" forName="Parent1" refType="h" fact="0.3799"/>
              <dgm:constr type="r" for="ch" forName="Accent7" refType="w" fact="0.1354"/>
              <dgm:constr type="t" for="ch" forName="Accent7" refType="h" fact="0.1072"/>
              <dgm:constr type="w" for="ch" forName="Accent7" refType="w" fact="0.1354"/>
              <dgm:constr type="h" for="ch" forName="Accent7" refType="h" fact="0.5699"/>
              <dgm:constr type="r" for="ch" forName="ParentBackground7" refType="w" fact="0.1308"/>
              <dgm:constr type="t" for="ch" forName="ParentBackground7" refType="h" fact="0.1262"/>
              <dgm:constr type="w" for="ch" forName="ParentBackground7" refType="w" fact="0.1263"/>
              <dgm:constr type="h" for="ch" forName="ParentBackground7" refType="h" fact="0.5319"/>
              <dgm:constr type="r" for="ch" forName="Child7" refType="w" fact="0.1308"/>
              <dgm:constr type="t" for="ch" forName="Child7" refType="h" fact="0.6876"/>
              <dgm:constr type="w" for="ch" forName="Child7" refType="w" fact="0.1263"/>
              <dgm:constr type="h" for="ch" forName="Child7" refType="h" fact="0.3124"/>
              <dgm:constr type="r" for="ch" forName="Accent6" refType="w" fact="0.3033"/>
              <dgm:constr type="t" for="ch" forName="Accent6" refType="h" fact="-0.0109"/>
              <dgm:constr type="w" for="ch" forName="Accent6" refType="w" fact="0.1915"/>
              <dgm:constr type="h" for="ch" forName="Accent6" refType="h" fact="0.806"/>
              <dgm:constr type="r" for="ch" forName="ParentBackground6" refType="w" fact="0.2707"/>
              <dgm:constr type="t" for="ch" forName="ParentBackground6" refType="h" fact="0.1262"/>
              <dgm:constr type="w" for="ch" forName="ParentBackground6" refType="w" fact="0.1263"/>
              <dgm:constr type="h" for="ch" forName="ParentBackground6" refType="h" fact="0.5319"/>
              <dgm:constr type="r" for="ch" forName="Child6" refType="w" fact="0.2707"/>
              <dgm:constr type="t" for="ch" forName="Child6" refType="h" fact="0.6876"/>
              <dgm:constr type="w" for="ch" forName="Child6" refType="w" fact="0.1263"/>
              <dgm:constr type="h" for="ch" forName="Child6" refType="h" fact="0.3124"/>
              <dgm:constr type="r" for="ch" forName="Accent5" refType="w" fact="0.4431"/>
              <dgm:constr type="t" for="ch" forName="Accent5" refType="h" fact="-0.0109"/>
              <dgm:constr type="w" for="ch" forName="Accent5" refType="w" fact="0.1915"/>
              <dgm:constr type="h" for="ch" forName="Accent5" refType="h" fact="0.806"/>
              <dgm:constr type="r" for="ch" forName="ParentBackground5" refType="w" fact="0.4106"/>
              <dgm:constr type="t" for="ch" forName="ParentBackground5" refType="h" fact="0.1262"/>
              <dgm:constr type="w" for="ch" forName="ParentBackground5" refType="w" fact="0.1263"/>
              <dgm:constr type="h" for="ch" forName="ParentBackground5" refType="h" fact="0.5319"/>
              <dgm:constr type="r" for="ch" forName="Child5" refType="w" fact="0.4106"/>
              <dgm:constr type="t" for="ch" forName="Child5" refType="h" fact="0.6876"/>
              <dgm:constr type="w" for="ch" forName="Child5" refType="w" fact="0.1263"/>
              <dgm:constr type="h" for="ch" forName="Child5" refType="h" fact="0.3124"/>
              <dgm:constr type="r" for="ch" forName="Accent4" refType="w" fact="0.583"/>
              <dgm:constr type="t" for="ch" forName="Accent4" refType="h" fact="-0.0109"/>
              <dgm:constr type="w" for="ch" forName="Accent4" refType="w" fact="0.1915"/>
              <dgm:constr type="h" for="ch" forName="Accent4" refType="h" fact="0.806"/>
              <dgm:constr type="r" for="ch" forName="ParentBackground4" refType="w" fact="0.5504"/>
              <dgm:constr type="t" for="ch" forName="ParentBackground4" refType="h" fact="0.1262"/>
              <dgm:constr type="w" for="ch" forName="ParentBackground4" refType="w" fact="0.1263"/>
              <dgm:constr type="h" for="ch" forName="ParentBackground4" refType="h" fact="0.5319"/>
              <dgm:constr type="r" for="ch" forName="Child4" refType="w" fact="0.5504"/>
              <dgm:constr type="t" for="ch" forName="Child4" refType="h" fact="0.6876"/>
              <dgm:constr type="w" for="ch" forName="Child4" refType="w" fact="0.1263"/>
              <dgm:constr type="h" for="ch" forName="Child4" refType="h" fact="0.3124"/>
              <dgm:constr type="r" for="ch" forName="Accent3" refType="w" fact="0.7229"/>
              <dgm:constr type="t" for="ch" forName="Accent3" refType="h" fact="-0.0109"/>
              <dgm:constr type="w" for="ch" forName="Accent3" refType="w" fact="0.1915"/>
              <dgm:constr type="h" for="ch" forName="Accent3" refType="h" fact="0.806"/>
              <dgm:constr type="r" for="ch" forName="ParentBackground3" refType="w" fact="0.6903"/>
              <dgm:constr type="t" for="ch" forName="ParentBackground3" refType="h" fact="0.1262"/>
              <dgm:constr type="w" for="ch" forName="ParentBackground3" refType="w" fact="0.1263"/>
              <dgm:constr type="h" for="ch" forName="ParentBackground3" refType="h" fact="0.5319"/>
              <dgm:constr type="r" for="ch" forName="Child3" refType="w" fact="0.6903"/>
              <dgm:constr type="t" for="ch" forName="Child3" refType="h" fact="0.6876"/>
              <dgm:constr type="w" for="ch" forName="Child3" refType="w" fact="0.1263"/>
              <dgm:constr type="h" for="ch" forName="Child3" refType="h" fact="0.3124"/>
              <dgm:constr type="r" for="ch" forName="Accent2" refType="w" fact="0.8627"/>
              <dgm:constr type="t" for="ch" forName="Accent2" refType="h" fact="-0.0109"/>
              <dgm:constr type="w" for="ch" forName="Accent2" refType="w" fact="0.1915"/>
              <dgm:constr type="h" for="ch" forName="Accent2" refType="h" fact="0.806"/>
              <dgm:constr type="r" for="ch" forName="ParentBackground2" refType="w" fact="0.8302"/>
              <dgm:constr type="t" for="ch" forName="ParentBackground2" refType="h" fact="0.1262"/>
              <dgm:constr type="w" for="ch" forName="ParentBackground2" refType="w" fact="0.1263"/>
              <dgm:constr type="h" for="ch" forName="ParentBackground2" refType="h" fact="0.5319"/>
              <dgm:constr type="r" for="ch" forName="Child2" refType="w" fact="0.8302"/>
              <dgm:constr type="t" for="ch" forName="Child2" refType="h" fact="0.6876"/>
              <dgm:constr type="w" for="ch" forName="Child2" refType="w" fact="0.1263"/>
              <dgm:constr type="h" for="ch" forName="Child2" refType="h" fact="0.3124"/>
              <dgm:constr type="r" for="ch" forName="Accent1" refType="w" fact="1.0026"/>
              <dgm:constr type="t" for="ch" forName="Accent1" refType="h" fact="-0.0109"/>
              <dgm:constr type="w" for="ch" forName="Accent1" refType="w" fact="0.1915"/>
              <dgm:constr type="h" for="ch" forName="Accent1" refType="h" fact="0.806"/>
              <dgm:constr type="r" for="ch" forName="ParentBackground1" refType="w" fact="0.97"/>
              <dgm:constr type="t" for="ch" forName="ParentBackground1" refType="h" fact="0.1262"/>
              <dgm:constr type="w" for="ch" forName="ParentBackground1" refType="w" fact="0.1263"/>
              <dgm:constr type="h" for="ch" forName="ParentBackground1" refType="h" fact="0.5319"/>
              <dgm:constr type="r" for="ch" forName="Child1" refType="w" fact="0.97"/>
              <dgm:constr type="t" for="ch" forName="Child1" refType="h" fact="0.6876"/>
              <dgm:constr type="w" for="ch" forName="Child1" refType="w" fact="0.1263"/>
              <dgm:constr type="h" for="ch" forName="Child1" refType="h" fact="0.3124"/>
            </dgm:constrLst>
          </dgm:if>
          <dgm:if name="Name24" axis="ch" ptType="node" func="cnt" op="equ" val="8">
            <dgm:alg type="composite">
              <dgm:param type="ar" val="4.799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r" for="ch" forName="Parent8" refType="w" fact="0.099"/>
              <dgm:constr type="t" for="ch" forName="Parent8" refType="h" fact="0.2022"/>
              <dgm:constr type="w" for="ch" forName="Parent8" refType="w" fact="0.0792"/>
              <dgm:constr type="h" for="ch" forName="Parent8" refType="h" fact="0.3799"/>
              <dgm:constr type="r" for="ch" forName="Parent7" refType="w" fact="0.2217"/>
              <dgm:constr type="t" for="ch" forName="Parent7" refType="h" fact="0.2022"/>
              <dgm:constr type="w" for="ch" forName="Parent7" refType="w" fact="0.0792"/>
              <dgm:constr type="h" for="ch" forName="Parent7" refType="h" fact="0.3799"/>
              <dgm:constr type="r" for="ch" forName="Parent6" refType="w" fact="0.3444"/>
              <dgm:constr type="t" for="ch" forName="Parent6" refType="h" fact="0.2022"/>
              <dgm:constr type="w" for="ch" forName="Parent6" refType="w" fact="0.0792"/>
              <dgm:constr type="h" for="ch" forName="Parent6" refType="h" fact="0.3799"/>
              <dgm:constr type="r" for="ch" forName="Parent5" refType="w" fact="0.4671"/>
              <dgm:constr type="t" for="ch" forName="Parent5" refType="h" fact="0.2022"/>
              <dgm:constr type="w" for="ch" forName="Parent5" refType="w" fact="0.0792"/>
              <dgm:constr type="h" for="ch" forName="Parent5" refType="h" fact="0.3799"/>
              <dgm:constr type="r" for="ch" forName="Parent4" refType="w" fact="0.5898"/>
              <dgm:constr type="t" for="ch" forName="Parent4" refType="h" fact="0.2022"/>
              <dgm:constr type="w" for="ch" forName="Parent4" refType="w" fact="0.0792"/>
              <dgm:constr type="h" for="ch" forName="Parent4" refType="h" fact="0.3799"/>
              <dgm:constr type="r" for="ch" forName="Parent3" refType="w" fact="0.7125"/>
              <dgm:constr type="t" for="ch" forName="Parent3" refType="h" fact="0.2022"/>
              <dgm:constr type="w" for="ch" forName="Parent3" refType="w" fact="0.0792"/>
              <dgm:constr type="h" for="ch" forName="Parent3" refType="h" fact="0.3799"/>
              <dgm:constr type="r" for="ch" forName="Parent2" refType="w" fact="0.8352"/>
              <dgm:constr type="t" for="ch" forName="Parent2" refType="h" fact="0.2022"/>
              <dgm:constr type="w" for="ch" forName="Parent2" refType="w" fact="0.0792"/>
              <dgm:constr type="h" for="ch" forName="Parent2" refType="h" fact="0.3799"/>
              <dgm:constr type="r" for="ch" forName="Parent1" refType="w" fact="0.9579"/>
              <dgm:constr type="t" for="ch" forName="Parent1" refType="h" fact="0.2022"/>
              <dgm:constr type="w" for="ch" forName="Parent1" refType="w" fact="0.0792"/>
              <dgm:constr type="h" for="ch" forName="Parent1" refType="h" fact="0.3799"/>
              <dgm:constr type="r" for="ch" forName="Accent8" refType="w" fact="0.1187"/>
              <dgm:constr type="t" for="ch" forName="Accent8" refType="h" fact="0.1072"/>
              <dgm:constr type="w" for="ch" forName="Accent8" refType="w" fact="0.1187"/>
              <dgm:constr type="h" for="ch" forName="Accent8" refType="h" fact="0.5699"/>
              <dgm:constr type="r" for="ch" forName="ParentBackground8" refType="w" fact="0.1148"/>
              <dgm:constr type="t" for="ch" forName="ParentBackground8" refType="h" fact="0.1262"/>
              <dgm:constr type="w" for="ch" forName="ParentBackground8" refType="w" fact="0.1108"/>
              <dgm:constr type="h" for="ch" forName="ParentBackground8" refType="h" fact="0.5319"/>
              <dgm:constr type="r" for="ch" forName="Child8" refType="w" fact="0.1148"/>
              <dgm:constr type="t" for="ch" forName="Child8" refType="h" fact="0.6876"/>
              <dgm:constr type="w" for="ch" forName="Child8" refType="w" fact="0.1108"/>
              <dgm:constr type="h" for="ch" forName="Child8" refType="h" fact="0.3124"/>
              <dgm:constr type="r" for="ch" forName="Accent7" refType="w" fact="0.2661"/>
              <dgm:constr type="t" for="ch" forName="Accent7" refType="h" fact="-0.0109"/>
              <dgm:constr type="w" for="ch" forName="Accent7" refType="w" fact="0.1679"/>
              <dgm:constr type="h" for="ch" forName="Accent7" refType="h" fact="0.806"/>
              <dgm:constr type="r" for="ch" forName="ParentBackground7" refType="w" fact="0.2375"/>
              <dgm:constr type="t" for="ch" forName="ParentBackground7" refType="h" fact="0.1262"/>
              <dgm:constr type="w" for="ch" forName="ParentBackground7" refType="w" fact="0.1108"/>
              <dgm:constr type="h" for="ch" forName="ParentBackground7" refType="h" fact="0.5319"/>
              <dgm:constr type="r" for="ch" forName="Child7" refType="w" fact="0.2375"/>
              <dgm:constr type="t" for="ch" forName="Child7" refType="h" fact="0.6876"/>
              <dgm:constr type="w" for="ch" forName="Child7" refType="w" fact="0.1108"/>
              <dgm:constr type="h" for="ch" forName="Child7" refType="h" fact="0.3124"/>
              <dgm:constr type="r" for="ch" forName="Accent6" refType="w" fact="0.3888"/>
              <dgm:constr type="t" for="ch" forName="Accent6" refType="h" fact="-0.0109"/>
              <dgm:constr type="w" for="ch" forName="Accent6" refType="w" fact="0.1679"/>
              <dgm:constr type="h" for="ch" forName="Accent6" refType="h" fact="0.806"/>
              <dgm:constr type="r" for="ch" forName="ParentBackground6" refType="w" fact="0.3602"/>
              <dgm:constr type="t" for="ch" forName="ParentBackground6" refType="h" fact="0.1262"/>
              <dgm:constr type="w" for="ch" forName="ParentBackground6" refType="w" fact="0.1108"/>
              <dgm:constr type="h" for="ch" forName="ParentBackground6" refType="h" fact="0.5319"/>
              <dgm:constr type="r" for="ch" forName="Child6" refType="w" fact="0.3602"/>
              <dgm:constr type="t" for="ch" forName="Child6" refType="h" fact="0.6876"/>
              <dgm:constr type="w" for="ch" forName="Child6" refType="w" fact="0.1108"/>
              <dgm:constr type="h" for="ch" forName="Child6" refType="h" fact="0.3124"/>
              <dgm:constr type="r" for="ch" forName="Accent5" refType="w" fact="0.5115"/>
              <dgm:constr type="t" for="ch" forName="Accent5" refType="h" fact="-0.0109"/>
              <dgm:constr type="w" for="ch" forName="Accent5" refType="w" fact="0.1679"/>
              <dgm:constr type="h" for="ch" forName="Accent5" refType="h" fact="0.806"/>
              <dgm:constr type="r" for="ch" forName="ParentBackground5" refType="w" fact="0.4829"/>
              <dgm:constr type="t" for="ch" forName="ParentBackground5" refType="h" fact="0.1262"/>
              <dgm:constr type="w" for="ch" forName="ParentBackground5" refType="w" fact="0.1108"/>
              <dgm:constr type="h" for="ch" forName="ParentBackground5" refType="h" fact="0.5319"/>
              <dgm:constr type="r" for="ch" forName="Child5" refType="w" fact="0.4829"/>
              <dgm:constr type="t" for="ch" forName="Child5" refType="h" fact="0.6876"/>
              <dgm:constr type="w" for="ch" forName="Child5" refType="w" fact="0.1108"/>
              <dgm:constr type="h" for="ch" forName="Child5" refType="h" fact="0.3124"/>
              <dgm:constr type="r" for="ch" forName="Accent4" refType="w" fact="0.6342"/>
              <dgm:constr type="t" for="ch" forName="Accent4" refType="h" fact="-0.0109"/>
              <dgm:constr type="w" for="ch" forName="Accent4" refType="w" fact="0.1679"/>
              <dgm:constr type="h" for="ch" forName="Accent4" refType="h" fact="0.806"/>
              <dgm:constr type="r" for="ch" forName="ParentBackground4" refType="w" fact="0.6056"/>
              <dgm:constr type="t" for="ch" forName="ParentBackground4" refType="h" fact="0.1262"/>
              <dgm:constr type="w" for="ch" forName="ParentBackground4" refType="w" fact="0.1108"/>
              <dgm:constr type="h" for="ch" forName="ParentBackground4" refType="h" fact="0.5319"/>
              <dgm:constr type="r" for="ch" forName="Child4" refType="w" fact="0.6056"/>
              <dgm:constr type="t" for="ch" forName="Child4" refType="h" fact="0.6876"/>
              <dgm:constr type="w" for="ch" forName="Child4" refType="w" fact="0.1108"/>
              <dgm:constr type="h" for="ch" forName="Child4" refType="h" fact="0.3124"/>
              <dgm:constr type="r" for="ch" forName="Accent3" refType="w" fact="0.7569"/>
              <dgm:constr type="t" for="ch" forName="Accent3" refType="h" fact="-0.0109"/>
              <dgm:constr type="w" for="ch" forName="Accent3" refType="w" fact="0.1679"/>
              <dgm:constr type="h" for="ch" forName="Accent3" refType="h" fact="0.806"/>
              <dgm:constr type="r" for="ch" forName="ParentBackground3" refType="w" fact="0.7283"/>
              <dgm:constr type="t" for="ch" forName="ParentBackground3" refType="h" fact="0.1262"/>
              <dgm:constr type="w" for="ch" forName="ParentBackground3" refType="w" fact="0.1108"/>
              <dgm:constr type="h" for="ch" forName="ParentBackground3" refType="h" fact="0.5319"/>
              <dgm:constr type="r" for="ch" forName="Child3" refType="w" fact="0.7283"/>
              <dgm:constr type="t" for="ch" forName="Child3" refType="h" fact="0.6876"/>
              <dgm:constr type="w" for="ch" forName="Child3" refType="w" fact="0.1108"/>
              <dgm:constr type="h" for="ch" forName="Child3" refType="h" fact="0.3124"/>
              <dgm:constr type="r" for="ch" forName="Accent2" refType="w" fact="0.8796"/>
              <dgm:constr type="t" for="ch" forName="Accent2" refType="h" fact="-0.0109"/>
              <dgm:constr type="w" for="ch" forName="Accent2" refType="w" fact="0.1679"/>
              <dgm:constr type="h" for="ch" forName="Accent2" refType="h" fact="0.806"/>
              <dgm:constr type="r" for="ch" forName="ParentBackground2" refType="w" fact="0.851"/>
              <dgm:constr type="t" for="ch" forName="ParentBackground2" refType="h" fact="0.1262"/>
              <dgm:constr type="w" for="ch" forName="ParentBackground2" refType="w" fact="0.1108"/>
              <dgm:constr type="h" for="ch" forName="ParentBackground2" refType="h" fact="0.5319"/>
              <dgm:constr type="r" for="ch" forName="Child2" refType="w" fact="0.851"/>
              <dgm:constr type="t" for="ch" forName="Child2" refType="h" fact="0.6876"/>
              <dgm:constr type="w" for="ch" forName="Child2" refType="w" fact="0.1108"/>
              <dgm:constr type="h" for="ch" forName="Child2" refType="h" fact="0.3124"/>
              <dgm:constr type="r" for="ch" forName="Accent1" refType="w" fact="1.0023"/>
              <dgm:constr type="t" for="ch" forName="Accent1" refType="h" fact="-0.0109"/>
              <dgm:constr type="w" for="ch" forName="Accent1" refType="w" fact="0.1679"/>
              <dgm:constr type="h" for="ch" forName="Accent1" refType="h" fact="0.806"/>
              <dgm:constr type="r" for="ch" forName="ParentBackground1" refType="w" fact="0.9737"/>
              <dgm:constr type="t" for="ch" forName="ParentBackground1" refType="h" fact="0.1262"/>
              <dgm:constr type="w" for="ch" forName="ParentBackground1" refType="w" fact="0.1108"/>
              <dgm:constr type="h" for="ch" forName="ParentBackground1" refType="h" fact="0.5319"/>
              <dgm:constr type="r" for="ch" forName="Child1" refType="w" fact="0.9737"/>
              <dgm:constr type="t" for="ch" forName="Child1" refType="h" fact="0.6876"/>
              <dgm:constr type="w" for="ch" forName="Child1" refType="w" fact="0.1108"/>
              <dgm:constr type="h" for="ch" forName="Child1" refType="h" fact="0.3124"/>
            </dgm:constrLst>
          </dgm:if>
          <dgm:if name="Name25" axis="ch" ptType="node" func="cnt" op="equ" val="9">
            <dgm:alg type="composite">
              <dgm:param type="ar" val="5.38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r" for="ch" forName="Parent9" refType="w" fact="0.0881"/>
              <dgm:constr type="t" for="ch" forName="Parent9" refType="h" fact="0.2022"/>
              <dgm:constr type="w" for="ch" forName="Parent9" refType="w" fact="0.0705"/>
              <dgm:constr type="h" for="ch" forName="Parent9" refType="h" fact="0.3799"/>
              <dgm:constr type="r" for="ch" forName="Parent8" refType="w" fact="0.1974"/>
              <dgm:constr type="t" for="ch" forName="Parent8" refType="h" fact="0.2022"/>
              <dgm:constr type="w" for="ch" forName="Parent8" refType="w" fact="0.0705"/>
              <dgm:constr type="h" for="ch" forName="Parent8" refType="h" fact="0.3799"/>
              <dgm:constr type="r" for="ch" forName="Parent7" refType="w" fact="0.3067"/>
              <dgm:constr type="t" for="ch" forName="Parent7" refType="h" fact="0.2022"/>
              <dgm:constr type="w" for="ch" forName="Parent7" refType="w" fact="0.0705"/>
              <dgm:constr type="h" for="ch" forName="Parent7" refType="h" fact="0.3799"/>
              <dgm:constr type="r" for="ch" forName="Parent6" refType="w" fact="0.416"/>
              <dgm:constr type="t" for="ch" forName="Parent6" refType="h" fact="0.2022"/>
              <dgm:constr type="w" for="ch" forName="Parent6" refType="w" fact="0.0705"/>
              <dgm:constr type="h" for="ch" forName="Parent6" refType="h" fact="0.3799"/>
              <dgm:constr type="r" for="ch" forName="Parent5" refType="w" fact="0.5253"/>
              <dgm:constr type="t" for="ch" forName="Parent5" refType="h" fact="0.2022"/>
              <dgm:constr type="w" for="ch" forName="Parent5" refType="w" fact="0.0705"/>
              <dgm:constr type="h" for="ch" forName="Parent5" refType="h" fact="0.3799"/>
              <dgm:constr type="r" for="ch" forName="Parent4" refType="w" fact="0.6346"/>
              <dgm:constr type="t" for="ch" forName="Parent4" refType="h" fact="0.2022"/>
              <dgm:constr type="w" for="ch" forName="Parent4" refType="w" fact="0.0705"/>
              <dgm:constr type="h" for="ch" forName="Parent4" refType="h" fact="0.3799"/>
              <dgm:constr type="r" for="ch" forName="Parent3" refType="w" fact="0.7439"/>
              <dgm:constr type="t" for="ch" forName="Parent3" refType="h" fact="0.2022"/>
              <dgm:constr type="w" for="ch" forName="Parent3" refType="w" fact="0.0705"/>
              <dgm:constr type="h" for="ch" forName="Parent3" refType="h" fact="0.3799"/>
              <dgm:constr type="r" for="ch" forName="Parent2" refType="w" fact="0.8532"/>
              <dgm:constr type="t" for="ch" forName="Parent2" refType="h" fact="0.2022"/>
              <dgm:constr type="w" for="ch" forName="Parent2" refType="w" fact="0.0705"/>
              <dgm:constr type="h" for="ch" forName="Parent2" refType="h" fact="0.3799"/>
              <dgm:constr type="r" for="ch" forName="Parent1" refType="w" fact="0.9625"/>
              <dgm:constr type="t" for="ch" forName="Parent1" refType="h" fact="0.2022"/>
              <dgm:constr type="w" for="ch" forName="Parent1" refType="w" fact="0.0705"/>
              <dgm:constr type="h" for="ch" forName="Parent1" refType="h" fact="0.3799"/>
              <dgm:constr type="r" for="ch" forName="Accent9" refType="w" fact="0.1058"/>
              <dgm:constr type="t" for="ch" forName="Accent9" refType="h" fact="0.1072"/>
              <dgm:constr type="w" for="ch" forName="Accent9" refType="w" fact="0.1058"/>
              <dgm:constr type="h" for="ch" forName="Accent9" refType="h" fact="0.5699"/>
              <dgm:constr type="r" for="ch" forName="ParentBackground9" refType="w" fact="0.1022"/>
              <dgm:constr type="t" for="ch" forName="ParentBackground9" refType="h" fact="0.1262"/>
              <dgm:constr type="w" for="ch" forName="ParentBackground9" refType="w" fact="0.0987"/>
              <dgm:constr type="h" for="ch" forName="ParentBackground9" refType="h" fact="0.5319"/>
              <dgm:constr type="r" for="ch" forName="Child9" refType="w" fact="0.1022"/>
              <dgm:constr type="t" for="ch" forName="Child9" refType="h" fact="0.6876"/>
              <dgm:constr type="w" for="ch" forName="Child9" refType="w" fact="0.0987"/>
              <dgm:constr type="h" for="ch" forName="Child9" refType="h" fact="0.3124"/>
              <dgm:constr type="r" for="ch" forName="Accent8" refType="w" fact="0.237"/>
              <dgm:constr type="t" for="ch" forName="Accent8" refType="h" fact="-0.0109"/>
              <dgm:constr type="w" for="ch" forName="Accent8" refType="w" fact="0.1496"/>
              <dgm:constr type="h" for="ch" forName="Accent8" refType="h" fact="0.806"/>
              <dgm:constr type="r" for="ch" forName="ParentBackground8" refType="w" fact="0.2115"/>
              <dgm:constr type="t" for="ch" forName="ParentBackground8" refType="h" fact="0.1262"/>
              <dgm:constr type="w" for="ch" forName="ParentBackground8" refType="w" fact="0.0987"/>
              <dgm:constr type="h" for="ch" forName="ParentBackground8" refType="h" fact="0.5319"/>
              <dgm:constr type="r" for="ch" forName="Child8" refType="w" fact="0.2115"/>
              <dgm:constr type="t" for="ch" forName="Child8" refType="h" fact="0.6876"/>
              <dgm:constr type="w" for="ch" forName="Child8" refType="w" fact="0.0987"/>
              <dgm:constr type="h" for="ch" forName="Child8" refType="h" fact="0.3124"/>
              <dgm:constr type="r" for="ch" forName="Accent7" refType="w" fact="0.3462"/>
              <dgm:constr type="t" for="ch" forName="Accent7" refType="h" fact="-0.0109"/>
              <dgm:constr type="w" for="ch" forName="Accent7" refType="w" fact="0.1496"/>
              <dgm:constr type="h" for="ch" forName="Accent7" refType="h" fact="0.806"/>
              <dgm:constr type="r" for="ch" forName="ParentBackground7" refType="w" fact="0.3208"/>
              <dgm:constr type="t" for="ch" forName="ParentBackground7" refType="h" fact="0.1262"/>
              <dgm:constr type="w" for="ch" forName="ParentBackground7" refType="w" fact="0.0987"/>
              <dgm:constr type="h" for="ch" forName="ParentBackground7" refType="h" fact="0.5319"/>
              <dgm:constr type="r" for="ch" forName="Child7" refType="w" fact="0.3208"/>
              <dgm:constr type="t" for="ch" forName="Child7" refType="h" fact="0.6876"/>
              <dgm:constr type="w" for="ch" forName="Child7" refType="w" fact="0.0987"/>
              <dgm:constr type="h" for="ch" forName="Child7" refType="h" fact="0.3124"/>
              <dgm:constr type="r" for="ch" forName="Accent6" refType="w" fact="0.4555"/>
              <dgm:constr type="t" for="ch" forName="Accent6" refType="h" fact="-0.0109"/>
              <dgm:constr type="w" for="ch" forName="Accent6" refType="w" fact="0.1496"/>
              <dgm:constr type="h" for="ch" forName="Accent6" refType="h" fact="0.806"/>
              <dgm:constr type="r" for="ch" forName="ParentBackground6" refType="w" fact="0.4301"/>
              <dgm:constr type="t" for="ch" forName="ParentBackground6" refType="h" fact="0.1262"/>
              <dgm:constr type="w" for="ch" forName="ParentBackground6" refType="w" fact="0.0987"/>
              <dgm:constr type="h" for="ch" forName="ParentBackground6" refType="h" fact="0.5319"/>
              <dgm:constr type="r" for="ch" forName="Child6" refType="w" fact="0.4301"/>
              <dgm:constr type="t" for="ch" forName="Child6" refType="h" fact="0.6876"/>
              <dgm:constr type="w" for="ch" forName="Child6" refType="w" fact="0.0987"/>
              <dgm:constr type="h" for="ch" forName="Child6" refType="h" fact="0.3124"/>
              <dgm:constr type="r" for="ch" forName="Accent5" refType="w" fact="0.5648"/>
              <dgm:constr type="t" for="ch" forName="Accent5" refType="h" fact="-0.0109"/>
              <dgm:constr type="w" for="ch" forName="Accent5" refType="w" fact="0.1496"/>
              <dgm:constr type="h" for="ch" forName="Accent5" refType="h" fact="0.806"/>
              <dgm:constr type="r" for="ch" forName="ParentBackground5" refType="w" fact="0.5394"/>
              <dgm:constr type="t" for="ch" forName="ParentBackground5" refType="h" fact="0.1262"/>
              <dgm:constr type="w" for="ch" forName="ParentBackground5" refType="w" fact="0.0987"/>
              <dgm:constr type="h" for="ch" forName="ParentBackground5" refType="h" fact="0.5319"/>
              <dgm:constr type="r" for="ch" forName="Child5" refType="w" fact="0.5394"/>
              <dgm:constr type="t" for="ch" forName="Child5" refType="h" fact="0.6876"/>
              <dgm:constr type="w" for="ch" forName="Child5" refType="w" fact="0.0987"/>
              <dgm:constr type="h" for="ch" forName="Child5" refType="h" fact="0.3124"/>
              <dgm:constr type="r" for="ch" forName="Accent4" refType="w" fact="0.6741"/>
              <dgm:constr type="t" for="ch" forName="Accent4" refType="h" fact="-0.0109"/>
              <dgm:constr type="w" for="ch" forName="Accent4" refType="w" fact="0.1496"/>
              <dgm:constr type="h" for="ch" forName="Accent4" refType="h" fact="0.806"/>
              <dgm:constr type="r" for="ch" forName="ParentBackground4" refType="w" fact="0.6487"/>
              <dgm:constr type="t" for="ch" forName="ParentBackground4" refType="h" fact="0.1262"/>
              <dgm:constr type="w" for="ch" forName="ParentBackground4" refType="w" fact="0.0987"/>
              <dgm:constr type="h" for="ch" forName="ParentBackground4" refType="h" fact="0.5319"/>
              <dgm:constr type="r" for="ch" forName="Child4" refType="w" fact="0.6487"/>
              <dgm:constr type="t" for="ch" forName="Child4" refType="h" fact="0.6876"/>
              <dgm:constr type="w" for="ch" forName="Child4" refType="w" fact="0.0987"/>
              <dgm:constr type="h" for="ch" forName="Child4" refType="h" fact="0.3124"/>
              <dgm:constr type="r" for="ch" forName="Accent3" refType="w" fact="0.7834"/>
              <dgm:constr type="t" for="ch" forName="Accent3" refType="h" fact="-0.0109"/>
              <dgm:constr type="w" for="ch" forName="Accent3" refType="w" fact="0.1496"/>
              <dgm:constr type="h" for="ch" forName="Accent3" refType="h" fact="0.806"/>
              <dgm:constr type="r" for="ch" forName="ParentBackground3" refType="w" fact="0.758"/>
              <dgm:constr type="t" for="ch" forName="ParentBackground3" refType="h" fact="0.1262"/>
              <dgm:constr type="w" for="ch" forName="ParentBackground3" refType="w" fact="0.0987"/>
              <dgm:constr type="h" for="ch" forName="ParentBackground3" refType="h" fact="0.5319"/>
              <dgm:constr type="r" for="ch" forName="Child3" refType="w" fact="0.758"/>
              <dgm:constr type="t" for="ch" forName="Child3" refType="h" fact="0.6876"/>
              <dgm:constr type="w" for="ch" forName="Child3" refType="w" fact="0.0987"/>
              <dgm:constr type="h" for="ch" forName="Child3" refType="h" fact="0.3124"/>
              <dgm:constr type="r" for="ch" forName="Accent2" refType="w" fact="0.8927"/>
              <dgm:constr type="t" for="ch" forName="Accent2" refType="h" fact="-0.0109"/>
              <dgm:constr type="w" for="ch" forName="Accent2" refType="w" fact="0.1496"/>
              <dgm:constr type="h" for="ch" forName="Accent2" refType="h" fact="0.806"/>
              <dgm:constr type="r" for="ch" forName="ParentBackground2" refType="w" fact="0.8673"/>
              <dgm:constr type="t" for="ch" forName="ParentBackground2" refType="h" fact="0.1262"/>
              <dgm:constr type="w" for="ch" forName="ParentBackground2" refType="w" fact="0.0987"/>
              <dgm:constr type="h" for="ch" forName="ParentBackground2" refType="h" fact="0.5319"/>
              <dgm:constr type="r" for="ch" forName="Child2" refType="w" fact="0.8673"/>
              <dgm:constr type="t" for="ch" forName="Child2" refType="h" fact="0.6876"/>
              <dgm:constr type="w" for="ch" forName="Child2" refType="w" fact="0.0987"/>
              <dgm:constr type="h" for="ch" forName="Child2" refType="h" fact="0.3124"/>
              <dgm:constr type="r" for="ch" forName="Accent1" refType="w" fact="1.002"/>
              <dgm:constr type="t" for="ch" forName="Accent1" refType="h" fact="-0.0109"/>
              <dgm:constr type="w" for="ch" forName="Accent1" refType="w" fact="0.1496"/>
              <dgm:constr type="h" for="ch" forName="Accent1" refType="h" fact="0.806"/>
              <dgm:constr type="r" for="ch" forName="ParentBackground1" refType="w" fact="0.9765"/>
              <dgm:constr type="t" for="ch" forName="ParentBackground1" refType="h" fact="0.1262"/>
              <dgm:constr type="w" for="ch" forName="ParentBackground1" refType="w" fact="0.0987"/>
              <dgm:constr type="h" for="ch" forName="ParentBackground1" refType="h" fact="0.5319"/>
              <dgm:constr type="r" for="ch" forName="Child1" refType="w" fact="0.9765"/>
              <dgm:constr type="t" for="ch" forName="Child1" refType="h" fact="0.6876"/>
              <dgm:constr type="w" for="ch" forName="Child1" refType="w" fact="0.0987"/>
              <dgm:constr type="h" for="ch" forName="Child1" refType="h" fact="0.3124"/>
            </dgm:constrLst>
          </dgm:if>
          <dgm:if name="Name26" axis="ch" ptType="node" func="cnt" op="equ" val="10">
            <dgm:alg type="composite">
              <dgm:param type="ar" val="5.976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7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r" for="ch" forName="Parent10" refType="w" fact="0.0795"/>
              <dgm:constr type="t" for="ch" forName="Parent10" refType="h" fact="0.2022"/>
              <dgm:constr type="w" for="ch" forName="Parent10" refType="w" fact="0.0636"/>
              <dgm:constr type="h" for="ch" forName="Parent10" refType="h" fact="0.3799"/>
              <dgm:constr type="r" for="ch" forName="Parent9" refType="w" fact="0.178"/>
              <dgm:constr type="t" for="ch" forName="Parent9" refType="h" fact="0.2022"/>
              <dgm:constr type="w" for="ch" forName="Parent9" refType="w" fact="0.0636"/>
              <dgm:constr type="h" for="ch" forName="Parent9" refType="h" fact="0.3799"/>
              <dgm:constr type="r" for="ch" forName="Parent8" refType="w" fact="0.2765"/>
              <dgm:constr type="t" for="ch" forName="Parent8" refType="h" fact="0.2022"/>
              <dgm:constr type="w" for="ch" forName="Parent8" refType="w" fact="0.0636"/>
              <dgm:constr type="h" for="ch" forName="Parent8" refType="h" fact="0.3799"/>
              <dgm:constr type="r" for="ch" forName="Parent7" refType="w" fact="0.375"/>
              <dgm:constr type="t" for="ch" forName="Parent7" refType="h" fact="0.2022"/>
              <dgm:constr type="w" for="ch" forName="Parent7" refType="w" fact="0.0636"/>
              <dgm:constr type="h" for="ch" forName="Parent7" refType="h" fact="0.3799"/>
              <dgm:constr type="r" for="ch" forName="Parent6" refType="w" fact="0.4736"/>
              <dgm:constr type="t" for="ch" forName="Parent6" refType="h" fact="0.2022"/>
              <dgm:constr type="w" for="ch" forName="Parent6" refType="w" fact="0.0636"/>
              <dgm:constr type="h" for="ch" forName="Parent6" refType="h" fact="0.3799"/>
              <dgm:constr type="r" for="ch" forName="Parent5" refType="w" fact="0.5721"/>
              <dgm:constr type="t" for="ch" forName="Parent5" refType="h" fact="0.2022"/>
              <dgm:constr type="w" for="ch" forName="Parent5" refType="w" fact="0.0636"/>
              <dgm:constr type="h" for="ch" forName="Parent5" refType="h" fact="0.3799"/>
              <dgm:constr type="r" for="ch" forName="Parent4" refType="w" fact="0.6706"/>
              <dgm:constr type="t" for="ch" forName="Parent4" refType="h" fact="0.2022"/>
              <dgm:constr type="w" for="ch" forName="Parent4" refType="w" fact="0.0636"/>
              <dgm:constr type="h" for="ch" forName="Parent4" refType="h" fact="0.3799"/>
              <dgm:constr type="r" for="ch" forName="Parent3" refType="w" fact="0.7691"/>
              <dgm:constr type="t" for="ch" forName="Parent3" refType="h" fact="0.2022"/>
              <dgm:constr type="w" for="ch" forName="Parent3" refType="w" fact="0.0636"/>
              <dgm:constr type="h" for="ch" forName="Parent3" refType="h" fact="0.3799"/>
              <dgm:constr type="r" for="ch" forName="Parent2" refType="w" fact="0.8676"/>
              <dgm:constr type="t" for="ch" forName="Parent2" refType="h" fact="0.2022"/>
              <dgm:constr type="w" for="ch" forName="Parent2" refType="w" fact="0.0636"/>
              <dgm:constr type="h" for="ch" forName="Parent2" refType="h" fact="0.3799"/>
              <dgm:constr type="r" for="ch" forName="Parent1" refType="w" fact="0.9662"/>
              <dgm:constr type="t" for="ch" forName="Parent1" refType="h" fact="0.2022"/>
              <dgm:constr type="w" for="ch" forName="Parent1" refType="w" fact="0.0636"/>
              <dgm:constr type="h" for="ch" forName="Parent1" refType="h" fact="0.3799"/>
              <dgm:constr type="r" for="ch" forName="Accent10" refType="w" fact="0.0953"/>
              <dgm:constr type="t" for="ch" forName="Accent10" refType="h" fact="0.1072"/>
              <dgm:constr type="w" for="ch" forName="Accent10" refType="w" fact="0.0953"/>
              <dgm:constr type="h" for="ch" forName="Accent10" refType="h" fact="0.5699"/>
              <dgm:constr type="r" for="ch" forName="ParentBackground10" refType="w" fact="0.0922"/>
              <dgm:constr type="t" for="ch" forName="ParentBackground10" refType="h" fact="0.1262"/>
              <dgm:constr type="w" for="ch" forName="ParentBackground10" refType="w" fact="0.089"/>
              <dgm:constr type="h" for="ch" forName="ParentBackground10" refType="h" fact="0.5319"/>
              <dgm:constr type="r" for="ch" forName="Child10" refType="w" fact="0.0922"/>
              <dgm:constr type="t" for="ch" forName="Child10" refType="h" fact="0.6876"/>
              <dgm:constr type="w" for="ch" forName="Child10" refType="w" fact="0.089"/>
              <dgm:constr type="h" for="ch" forName="Child10" refType="h" fact="0.3124"/>
              <dgm:constr type="r" for="ch" forName="Accent9" refType="w" fact="0.2136"/>
              <dgm:constr type="t" for="ch" forName="Accent9" refType="h" fact="-0.0109"/>
              <dgm:constr type="w" for="ch" forName="Accent9" refType="w" fact="0.1348"/>
              <dgm:constr type="h" for="ch" forName="Accent9" refType="h" fact="0.806"/>
              <dgm:constr type="r" for="ch" forName="ParentBackground9" refType="w" fact="0.1907"/>
              <dgm:constr type="t" for="ch" forName="ParentBackground9" refType="h" fact="0.1262"/>
              <dgm:constr type="w" for="ch" forName="ParentBackground9" refType="w" fact="0.089"/>
              <dgm:constr type="h" for="ch" forName="ParentBackground9" refType="h" fact="0.5319"/>
              <dgm:constr type="r" for="ch" forName="Child9" refType="w" fact="0.1907"/>
              <dgm:constr type="t" for="ch" forName="Child9" refType="h" fact="0.6876"/>
              <dgm:constr type="w" for="ch" forName="Child9" refType="w" fact="0.089"/>
              <dgm:constr type="h" for="ch" forName="Child9" refType="h" fact="0.3124"/>
              <dgm:constr type="r" for="ch" forName="Accent8" refType="w" fact="0.3121"/>
              <dgm:constr type="t" for="ch" forName="Accent8" refType="h" fact="-0.0109"/>
              <dgm:constr type="w" for="ch" forName="Accent8" refType="w" fact="0.1348"/>
              <dgm:constr type="h" for="ch" forName="Accent8" refType="h" fact="0.806"/>
              <dgm:constr type="r" for="ch" forName="ParentBackground8" refType="w" fact="0.2892"/>
              <dgm:constr type="t" for="ch" forName="ParentBackground8" refType="h" fact="0.1262"/>
              <dgm:constr type="w" for="ch" forName="ParentBackground8" refType="w" fact="0.089"/>
              <dgm:constr type="h" for="ch" forName="ParentBackground8" refType="h" fact="0.5319"/>
              <dgm:constr type="r" for="ch" forName="Child8" refType="w" fact="0.2892"/>
              <dgm:constr type="t" for="ch" forName="Child8" refType="h" fact="0.6876"/>
              <dgm:constr type="w" for="ch" forName="Child8" refType="w" fact="0.089"/>
              <dgm:constr type="h" for="ch" forName="Child8" refType="h" fact="0.3124"/>
              <dgm:constr type="r" for="ch" forName="Accent7" refType="w" fact="0.4107"/>
              <dgm:constr type="t" for="ch" forName="Accent7" refType="h" fact="-0.0109"/>
              <dgm:constr type="w" for="ch" forName="Accent7" refType="w" fact="0.1348"/>
              <dgm:constr type="h" for="ch" forName="Accent7" refType="h" fact="0.806"/>
              <dgm:constr type="r" for="ch" forName="ParentBackground7" refType="w" fact="0.3877"/>
              <dgm:constr type="t" for="ch" forName="ParentBackground7" refType="h" fact="0.1262"/>
              <dgm:constr type="w" for="ch" forName="ParentBackground7" refType="w" fact="0.089"/>
              <dgm:constr type="h" for="ch" forName="ParentBackground7" refType="h" fact="0.5319"/>
              <dgm:constr type="r" for="ch" forName="Child7" refType="w" fact="0.3877"/>
              <dgm:constr type="t" for="ch" forName="Child7" refType="h" fact="0.6876"/>
              <dgm:constr type="w" for="ch" forName="Child7" refType="w" fact="0.089"/>
              <dgm:constr type="h" for="ch" forName="Child7" refType="h" fact="0.3124"/>
              <dgm:constr type="r" for="ch" forName="Accent6" refType="w" fact="0.5092"/>
              <dgm:constr type="t" for="ch" forName="Accent6" refType="h" fact="-0.0109"/>
              <dgm:constr type="w" for="ch" forName="Accent6" refType="w" fact="0.1348"/>
              <dgm:constr type="h" for="ch" forName="Accent6" refType="h" fact="0.806"/>
              <dgm:constr type="r" for="ch" forName="ParentBackground6" refType="w" fact="0.4863"/>
              <dgm:constr type="t" for="ch" forName="ParentBackground6" refType="h" fact="0.1262"/>
              <dgm:constr type="w" for="ch" forName="ParentBackground6" refType="w" fact="0.089"/>
              <dgm:constr type="h" for="ch" forName="ParentBackground6" refType="h" fact="0.5319"/>
              <dgm:constr type="r" for="ch" forName="Child6" refType="w" fact="0.4863"/>
              <dgm:constr type="t" for="ch" forName="Child6" refType="h" fact="0.6876"/>
              <dgm:constr type="w" for="ch" forName="Child6" refType="w" fact="0.089"/>
              <dgm:constr type="h" for="ch" forName="Child6" refType="h" fact="0.3124"/>
              <dgm:constr type="r" for="ch" forName="Accent5" refType="w" fact="0.6077"/>
              <dgm:constr type="t" for="ch" forName="Accent5" refType="h" fact="-0.0109"/>
              <dgm:constr type="w" for="ch" forName="Accent5" refType="w" fact="0.1348"/>
              <dgm:constr type="h" for="ch" forName="Accent5" refType="h" fact="0.806"/>
              <dgm:constr type="r" for="ch" forName="ParentBackground5" refType="w" fact="0.5848"/>
              <dgm:constr type="t" for="ch" forName="ParentBackground5" refType="h" fact="0.1262"/>
              <dgm:constr type="w" for="ch" forName="ParentBackground5" refType="w" fact="0.089"/>
              <dgm:constr type="h" for="ch" forName="ParentBackground5" refType="h" fact="0.5319"/>
              <dgm:constr type="r" for="ch" forName="Child5" refType="w" fact="0.5848"/>
              <dgm:constr type="t" for="ch" forName="Child5" refType="h" fact="0.6876"/>
              <dgm:constr type="w" for="ch" forName="Child5" refType="w" fact="0.089"/>
              <dgm:constr type="h" for="ch" forName="Child5" refType="h" fact="0.3124"/>
              <dgm:constr type="r" for="ch" forName="Accent4" refType="w" fact="0.7062"/>
              <dgm:constr type="t" for="ch" forName="Accent4" refType="h" fact="-0.0109"/>
              <dgm:constr type="w" for="ch" forName="Accent4" refType="w" fact="0.1348"/>
              <dgm:constr type="h" for="ch" forName="Accent4" refType="h" fact="0.806"/>
              <dgm:constr type="r" for="ch" forName="ParentBackground4" refType="w" fact="0.6833"/>
              <dgm:constr type="t" for="ch" forName="ParentBackground4" refType="h" fact="0.1262"/>
              <dgm:constr type="w" for="ch" forName="ParentBackground4" refType="w" fact="0.089"/>
              <dgm:constr type="h" for="ch" forName="ParentBackground4" refType="h" fact="0.5319"/>
              <dgm:constr type="r" for="ch" forName="Child4" refType="w" fact="0.6833"/>
              <dgm:constr type="t" for="ch" forName="Child4" refType="h" fact="0.6876"/>
              <dgm:constr type="w" for="ch" forName="Child4" refType="w" fact="0.089"/>
              <dgm:constr type="h" for="ch" forName="Child4" refType="h" fact="0.3124"/>
              <dgm:constr type="r" for="ch" forName="Accent3" refType="w" fact="0.8048"/>
              <dgm:constr type="t" for="ch" forName="Accent3" refType="h" fact="-0.0109"/>
              <dgm:constr type="w" for="ch" forName="Accent3" refType="w" fact="0.1348"/>
              <dgm:constr type="h" for="ch" forName="Accent3" refType="h" fact="0.806"/>
              <dgm:constr type="r" for="ch" forName="ParentBackground3" refType="w" fact="0.7818"/>
              <dgm:constr type="t" for="ch" forName="ParentBackground3" refType="h" fact="0.1262"/>
              <dgm:constr type="w" for="ch" forName="ParentBackground3" refType="w" fact="0.089"/>
              <dgm:constr type="h" for="ch" forName="ParentBackground3" refType="h" fact="0.5319"/>
              <dgm:constr type="r" for="ch" forName="Child3" refType="w" fact="0.7818"/>
              <dgm:constr type="t" for="ch" forName="Child3" refType="h" fact="0.6876"/>
              <dgm:constr type="w" for="ch" forName="Child3" refType="w" fact="0.089"/>
              <dgm:constr type="h" for="ch" forName="Child3" refType="h" fact="0.3124"/>
              <dgm:constr type="r" for="ch" forName="Accent2" refType="w" fact="0.9033"/>
              <dgm:constr type="t" for="ch" forName="Accent2" refType="h" fact="-0.0109"/>
              <dgm:constr type="w" for="ch" forName="Accent2" refType="w" fact="0.1348"/>
              <dgm:constr type="h" for="ch" forName="Accent2" refType="h" fact="0.806"/>
              <dgm:constr type="r" for="ch" forName="ParentBackground2" refType="w" fact="0.8804"/>
              <dgm:constr type="t" for="ch" forName="ParentBackground2" refType="h" fact="0.1262"/>
              <dgm:constr type="w" for="ch" forName="ParentBackground2" refType="w" fact="0.089"/>
              <dgm:constr type="h" for="ch" forName="ParentBackground2" refType="h" fact="0.5319"/>
              <dgm:constr type="r" for="ch" forName="Child2" refType="w" fact="0.8804"/>
              <dgm:constr type="t" for="ch" forName="Child2" refType="h" fact="0.6876"/>
              <dgm:constr type="w" for="ch" forName="Child2" refType="w" fact="0.089"/>
              <dgm:constr type="h" for="ch" forName="Child2" refType="h" fact="0.3124"/>
              <dgm:constr type="r" for="ch" forName="Accent1" refType="w" fact="1.0018"/>
              <dgm:constr type="t" for="ch" forName="Accent1" refType="h" fact="-0.0109"/>
              <dgm:constr type="w" for="ch" forName="Accent1" refType="w" fact="0.1348"/>
              <dgm:constr type="h" for="ch" forName="Accent1" refType="h" fact="0.806"/>
              <dgm:constr type="r" for="ch" forName="ParentBackground1" refType="w" fact="0.9789"/>
              <dgm:constr type="t" for="ch" forName="ParentBackground1" refType="h" fact="0.1262"/>
              <dgm:constr type="w" for="ch" forName="ParentBackground1" refType="w" fact="0.089"/>
              <dgm:constr type="h" for="ch" forName="ParentBackground1" refType="h" fact="0.5319"/>
              <dgm:constr type="r" for="ch" forName="Child1" refType="w" fact="0.9789"/>
              <dgm:constr type="t" for="ch" forName="Child1" refType="h" fact="0.6876"/>
              <dgm:constr type="w" for="ch" forName="Child1" refType="w" fact="0.089"/>
              <dgm:constr type="h" for="ch" forName="Child1" refType="h" fact="0.3124"/>
            </dgm:constrLst>
          </dgm:if>
          <dgm:else name="Name27">
            <dgm:alg type="composite">
              <dgm:param type="ar" val="6.5658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8" refType="primFontSz" refFor="des" refForName="Parent1" op="lte"/>
              <dgm:constr type="primFontSz" for="des" forName="Child9" refType="primFontSz" refFor="des" refForName="Parent1" op="lte"/>
              <dgm:constr type="primFontSz" for="des" forName="Child10" refType="primFontSz" refFor="des" refForName="Parent1" op="lte"/>
              <dgm:constr type="primFontSz" for="des" forName="Child11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8" refType="primFontSz" refFor="des" refForName="Parent2" op="lte"/>
              <dgm:constr type="primFontSz" for="des" forName="Child9" refType="primFontSz" refFor="des" refForName="Parent2" op="lte"/>
              <dgm:constr type="primFontSz" for="des" forName="Child10" refType="primFontSz" refFor="des" refForName="Parent2" op="lte"/>
              <dgm:constr type="primFontSz" for="des" forName="Child11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8" refType="primFontSz" refFor="des" refForName="Parent3" op="lte"/>
              <dgm:constr type="primFontSz" for="des" forName="Child9" refType="primFontSz" refFor="des" refForName="Parent3" op="lte"/>
              <dgm:constr type="primFontSz" for="des" forName="Child10" refType="primFontSz" refFor="des" refForName="Parent3" op="lte"/>
              <dgm:constr type="primFontSz" for="des" forName="Child11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8" refType="primFontSz" refFor="des" refForName="Parent4" op="lte"/>
              <dgm:constr type="primFontSz" for="des" forName="Child9" refType="primFontSz" refFor="des" refForName="Parent4" op="lte"/>
              <dgm:constr type="primFontSz" for="des" forName="Child10" refType="primFontSz" refFor="des" refForName="Parent4" op="lte"/>
              <dgm:constr type="primFontSz" for="des" forName="Child11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8" refType="primFontSz" refFor="des" refForName="Parent5" op="lte"/>
              <dgm:constr type="primFontSz" for="des" forName="Child9" refType="primFontSz" refFor="des" refForName="Parent5" op="lte"/>
              <dgm:constr type="primFontSz" for="des" forName="Child10" refType="primFontSz" refFor="des" refForName="Parent5" op="lte"/>
              <dgm:constr type="primFontSz" for="des" forName="Child11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8" refType="primFontSz" refFor="des" refForName="Parent6" op="lte"/>
              <dgm:constr type="primFontSz" for="des" forName="Child9" refType="primFontSz" refFor="des" refForName="Parent6" op="lte"/>
              <dgm:constr type="primFontSz" for="des" forName="Child10" refType="primFontSz" refFor="des" refForName="Parent6" op="lte"/>
              <dgm:constr type="primFontSz" for="des" forName="Child11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Child8" refType="primFontSz" refFor="des" refForName="Parent7" op="lte"/>
              <dgm:constr type="primFontSz" for="des" forName="Child9" refType="primFontSz" refFor="des" refForName="Parent7" op="lte"/>
              <dgm:constr type="primFontSz" for="des" forName="Child10" refType="primFontSz" refFor="des" refForName="Parent7" op="lte"/>
              <dgm:constr type="primFontSz" for="des" forName="Child11" refType="primFontSz" refFor="des" refForName="Parent7" op="lte"/>
              <dgm:constr type="primFontSz" for="des" forName="Child1" refType="primFontSz" refFor="des" refForName="Parent8" op="lte"/>
              <dgm:constr type="primFontSz" for="des" forName="Child2" refType="primFontSz" refFor="des" refForName="Parent8" op="lte"/>
              <dgm:constr type="primFontSz" for="des" forName="Child3" refType="primFontSz" refFor="des" refForName="Parent8" op="lte"/>
              <dgm:constr type="primFontSz" for="des" forName="Child4" refType="primFontSz" refFor="des" refForName="Parent8" op="lte"/>
              <dgm:constr type="primFontSz" for="des" forName="Child5" refType="primFontSz" refFor="des" refForName="Parent8" op="lte"/>
              <dgm:constr type="primFontSz" for="des" forName="Child6" refType="primFontSz" refFor="des" refForName="Parent8" op="lte"/>
              <dgm:constr type="primFontSz" for="des" forName="Child7" refType="primFontSz" refFor="des" refForName="Parent8" op="lte"/>
              <dgm:constr type="primFontSz" for="des" forName="Child8" refType="primFontSz" refFor="des" refForName="Parent8" op="lte"/>
              <dgm:constr type="primFontSz" for="des" forName="Child9" refType="primFontSz" refFor="des" refForName="Parent8" op="lte"/>
              <dgm:constr type="primFontSz" for="des" forName="Child10" refType="primFontSz" refFor="des" refForName="Parent8" op="lte"/>
              <dgm:constr type="primFontSz" for="des" forName="Child11" refType="primFontSz" refFor="des" refForName="Parent8" op="lte"/>
              <dgm:constr type="primFontSz" for="des" forName="Child1" refType="primFontSz" refFor="des" refForName="Parent9" op="lte"/>
              <dgm:constr type="primFontSz" for="des" forName="Child2" refType="primFontSz" refFor="des" refForName="Parent9" op="lte"/>
              <dgm:constr type="primFontSz" for="des" forName="Child3" refType="primFontSz" refFor="des" refForName="Parent9" op="lte"/>
              <dgm:constr type="primFontSz" for="des" forName="Child4" refType="primFontSz" refFor="des" refForName="Parent9" op="lte"/>
              <dgm:constr type="primFontSz" for="des" forName="Child5" refType="primFontSz" refFor="des" refForName="Parent9" op="lte"/>
              <dgm:constr type="primFontSz" for="des" forName="Child6" refType="primFontSz" refFor="des" refForName="Parent9" op="lte"/>
              <dgm:constr type="primFontSz" for="des" forName="Child7" refType="primFontSz" refFor="des" refForName="Parent9" op="lte"/>
              <dgm:constr type="primFontSz" for="des" forName="Child8" refType="primFontSz" refFor="des" refForName="Parent9" op="lte"/>
              <dgm:constr type="primFontSz" for="des" forName="Child9" refType="primFontSz" refFor="des" refForName="Parent9" op="lte"/>
              <dgm:constr type="primFontSz" for="des" forName="Child10" refType="primFontSz" refFor="des" refForName="Parent9" op="lte"/>
              <dgm:constr type="primFontSz" for="des" forName="Child11" refType="primFontSz" refFor="des" refForName="Parent9" op="lte"/>
              <dgm:constr type="primFontSz" for="des" forName="Child1" refType="primFontSz" refFor="des" refForName="Parent10" op="lte"/>
              <dgm:constr type="primFontSz" for="des" forName="Child2" refType="primFontSz" refFor="des" refForName="Parent10" op="lte"/>
              <dgm:constr type="primFontSz" for="des" forName="Child3" refType="primFontSz" refFor="des" refForName="Parent10" op="lte"/>
              <dgm:constr type="primFontSz" for="des" forName="Child4" refType="primFontSz" refFor="des" refForName="Parent10" op="lte"/>
              <dgm:constr type="primFontSz" for="des" forName="Child5" refType="primFontSz" refFor="des" refForName="Parent10" op="lte"/>
              <dgm:constr type="primFontSz" for="des" forName="Child6" refType="primFontSz" refFor="des" refForName="Parent10" op="lte"/>
              <dgm:constr type="primFontSz" for="des" forName="Child7" refType="primFontSz" refFor="des" refForName="Parent10" op="lte"/>
              <dgm:constr type="primFontSz" for="des" forName="Child8" refType="primFontSz" refFor="des" refForName="Parent10" op="lte"/>
              <dgm:constr type="primFontSz" for="des" forName="Child9" refType="primFontSz" refFor="des" refForName="Parent10" op="lte"/>
              <dgm:constr type="primFontSz" for="des" forName="Child10" refType="primFontSz" refFor="des" refForName="Parent10" op="lte"/>
              <dgm:constr type="primFontSz" for="des" forName="Child11" refType="primFontSz" refFor="des" refForName="Parent10" op="lte"/>
              <dgm:constr type="primFontSz" for="des" forName="Child1" refType="primFontSz" refFor="des" refForName="Parent11" op="lte"/>
              <dgm:constr type="primFontSz" for="des" forName="Child2" refType="primFontSz" refFor="des" refForName="Parent11" op="lte"/>
              <dgm:constr type="primFontSz" for="des" forName="Child3" refType="primFontSz" refFor="des" refForName="Parent11" op="lte"/>
              <dgm:constr type="primFontSz" for="des" forName="Child4" refType="primFontSz" refFor="des" refForName="Parent11" op="lte"/>
              <dgm:constr type="primFontSz" for="des" forName="Child5" refType="primFontSz" refFor="des" refForName="Parent11" op="lte"/>
              <dgm:constr type="primFontSz" for="des" forName="Child6" refType="primFontSz" refFor="des" refForName="Parent11" op="lte"/>
              <dgm:constr type="primFontSz" for="des" forName="Child7" refType="primFontSz" refFor="des" refForName="Parent11" op="lte"/>
              <dgm:constr type="primFontSz" for="des" forName="Child8" refType="primFontSz" refFor="des" refForName="Parent11" op="lte"/>
              <dgm:constr type="primFontSz" for="des" forName="Child9" refType="primFontSz" refFor="des" refForName="Parent11" op="lte"/>
              <dgm:constr type="primFontSz" for="des" forName="Child10" refType="primFontSz" refFor="des" refForName="Parent11" op="lte"/>
              <dgm:constr type="primFontSz" for="des" forName="Child11" refType="primFontSz" refFor="des" refForName="Parent11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Parent8" refType="primFontSz" refFor="des" refForName="Parent1" op="equ"/>
              <dgm:constr type="primFontSz" for="des" forName="Parent9" refType="primFontSz" refFor="des" refForName="Parent1" op="equ"/>
              <dgm:constr type="primFontSz" for="des" forName="Parent10" refType="primFontSz" refFor="des" refForName="Parent1" op="equ"/>
              <dgm:constr type="primFontSz" for="des" forName="Parent11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primFontSz" for="des" forName="Child8" refType="primFontSz" refFor="des" refForName="Child1" op="equ"/>
              <dgm:constr type="primFontSz" for="des" forName="Child9" refType="primFontSz" refFor="des" refForName="Child1" op="equ"/>
              <dgm:constr type="primFontSz" for="des" forName="Child10" refType="primFontSz" refFor="des" refForName="Child1" op="equ"/>
              <dgm:constr type="primFontSz" for="des" forName="Child11" refType="primFontSz" refFor="des" refForName="Child1" op="equ"/>
              <dgm:constr type="r" for="ch" forName="Parent11" refType="w" fact="0.0723"/>
              <dgm:constr type="t" for="ch" forName="Parent11" refType="h" fact="0.2022"/>
              <dgm:constr type="w" for="ch" forName="Parent11" refType="w" fact="0.0579"/>
              <dgm:constr type="h" for="ch" forName="Parent11" refType="h" fact="0.3799"/>
              <dgm:constr type="r" for="ch" forName="Parent10" refType="w" fact="0.162"/>
              <dgm:constr type="t" for="ch" forName="Parent10" refType="h" fact="0.2022"/>
              <dgm:constr type="w" for="ch" forName="Parent10" refType="w" fact="0.0579"/>
              <dgm:constr type="h" for="ch" forName="Parent10" refType="h" fact="0.3799"/>
              <dgm:constr type="r" for="ch" forName="Parent9" refType="w" fact="0.2517"/>
              <dgm:constr type="t" for="ch" forName="Parent9" refType="h" fact="0.2022"/>
              <dgm:constr type="w" for="ch" forName="Parent9" refType="w" fact="0.0579"/>
              <dgm:constr type="h" for="ch" forName="Parent9" refType="h" fact="0.3799"/>
              <dgm:constr type="r" for="ch" forName="Parent8" refType="w" fact="0.3414"/>
              <dgm:constr type="t" for="ch" forName="Parent8" refType="h" fact="0.2022"/>
              <dgm:constr type="w" for="ch" forName="Parent8" refType="w" fact="0.0579"/>
              <dgm:constr type="h" for="ch" forName="Parent8" refType="h" fact="0.3799"/>
              <dgm:constr type="r" for="ch" forName="Parent7" refType="w" fact="0.4311"/>
              <dgm:constr type="t" for="ch" forName="Parent7" refType="h" fact="0.2022"/>
              <dgm:constr type="w" for="ch" forName="Parent7" refType="w" fact="0.0579"/>
              <dgm:constr type="h" for="ch" forName="Parent7" refType="h" fact="0.3799"/>
              <dgm:constr type="r" for="ch" forName="Parent6" refType="w" fact="0.5208"/>
              <dgm:constr type="t" for="ch" forName="Parent6" refType="h" fact="0.2022"/>
              <dgm:constr type="w" for="ch" forName="Parent6" refType="w" fact="0.0579"/>
              <dgm:constr type="h" for="ch" forName="Parent6" refType="h" fact="0.3799"/>
              <dgm:constr type="r" for="ch" forName="Parent5" refType="w" fact="0.6105"/>
              <dgm:constr type="t" for="ch" forName="Parent5" refType="h" fact="0.2022"/>
              <dgm:constr type="w" for="ch" forName="Parent5" refType="w" fact="0.0579"/>
              <dgm:constr type="h" for="ch" forName="Parent5" refType="h" fact="0.3799"/>
              <dgm:constr type="r" for="ch" forName="Parent4" refType="w" fact="0.7001"/>
              <dgm:constr type="t" for="ch" forName="Parent4" refType="h" fact="0.2022"/>
              <dgm:constr type="w" for="ch" forName="Parent4" refType="w" fact="0.0579"/>
              <dgm:constr type="h" for="ch" forName="Parent4" refType="h" fact="0.3799"/>
              <dgm:constr type="r" for="ch" forName="Parent3" refType="w" fact="0.7898"/>
              <dgm:constr type="t" for="ch" forName="Parent3" refType="h" fact="0.2022"/>
              <dgm:constr type="w" for="ch" forName="Parent3" refType="w" fact="0.0579"/>
              <dgm:constr type="h" for="ch" forName="Parent3" refType="h" fact="0.3799"/>
              <dgm:constr type="r" for="ch" forName="Parent2" refType="w" fact="0.8795"/>
              <dgm:constr type="t" for="ch" forName="Parent2" refType="h" fact="0.2022"/>
              <dgm:constr type="w" for="ch" forName="Parent2" refType="w" fact="0.0579"/>
              <dgm:constr type="h" for="ch" forName="Parent2" refType="h" fact="0.3799"/>
              <dgm:constr type="r" for="ch" forName="Parent1" refType="w" fact="0.9692"/>
              <dgm:constr type="t" for="ch" forName="Parent1" refType="h" fact="0.2022"/>
              <dgm:constr type="w" for="ch" forName="Parent1" refType="w" fact="0.0579"/>
              <dgm:constr type="h" for="ch" forName="Parent1" refType="h" fact="0.3799"/>
              <dgm:constr type="r" for="ch" forName="Accent11" refType="w" fact="0.0868"/>
              <dgm:constr type="t" for="ch" forName="Accent11" refType="h" fact="0.1072"/>
              <dgm:constr type="w" for="ch" forName="Accent11" refType="w" fact="0.0868"/>
              <dgm:constr type="h" for="ch" forName="Accent11" refType="h" fact="0.5699"/>
              <dgm:constr type="r" for="ch" forName="ParentBackground11" refType="w" fact="0.0839"/>
              <dgm:constr type="t" for="ch" forName="ParentBackground11" refType="h" fact="0.1262"/>
              <dgm:constr type="w" for="ch" forName="ParentBackground11" refType="w" fact="0.081"/>
              <dgm:constr type="h" for="ch" forName="ParentBackground11" refType="h" fact="0.5319"/>
              <dgm:constr type="r" for="ch" forName="Child11" refType="w" fact="0.0839"/>
              <dgm:constr type="t" for="ch" forName="Child11" refType="h" fact="0.6876"/>
              <dgm:constr type="w" for="ch" forName="Child11" refType="w" fact="0.081"/>
              <dgm:constr type="h" for="ch" forName="Child11" refType="h" fact="0.3124"/>
              <dgm:constr type="r" for="ch" forName="Accent10" refType="w" fact="0.1945"/>
              <dgm:constr type="t" for="ch" forName="Accent10" refType="h" fact="-0.0109"/>
              <dgm:constr type="w" for="ch" forName="Accent10" refType="w" fact="0.1228"/>
              <dgm:constr type="h" for="ch" forName="Accent10" refType="h" fact="0.806"/>
              <dgm:constr type="r" for="ch" forName="ParentBackground10" refType="w" fact="0.1736"/>
              <dgm:constr type="t" for="ch" forName="ParentBackground10" refType="h" fact="0.1262"/>
              <dgm:constr type="w" for="ch" forName="ParentBackground10" refType="w" fact="0.081"/>
              <dgm:constr type="h" for="ch" forName="ParentBackground10" refType="h" fact="0.5319"/>
              <dgm:constr type="r" for="ch" forName="Child10" refType="w" fact="0.1736"/>
              <dgm:constr type="t" for="ch" forName="Child10" refType="h" fact="0.6876"/>
              <dgm:constr type="w" for="ch" forName="Child10" refType="w" fact="0.081"/>
              <dgm:constr type="h" for="ch" forName="Child10" refType="h" fact="0.3124"/>
              <dgm:constr type="r" for="ch" forName="Accent9" refType="w" fact="0.2842"/>
              <dgm:constr type="t" for="ch" forName="Accent9" refType="h" fact="-0.0109"/>
              <dgm:constr type="w" for="ch" forName="Accent9" refType="w" fact="0.1228"/>
              <dgm:constr type="h" for="ch" forName="Accent9" refType="h" fact="0.806"/>
              <dgm:constr type="r" for="ch" forName="ParentBackground9" refType="w" fact="0.2633"/>
              <dgm:constr type="t" for="ch" forName="ParentBackground9" refType="h" fact="0.1262"/>
              <dgm:constr type="w" for="ch" forName="ParentBackground9" refType="w" fact="0.081"/>
              <dgm:constr type="h" for="ch" forName="ParentBackground9" refType="h" fact="0.5319"/>
              <dgm:constr type="r" for="ch" forName="Child9" refType="w" fact="0.2633"/>
              <dgm:constr type="t" for="ch" forName="Child9" refType="h" fact="0.6876"/>
              <dgm:constr type="w" for="ch" forName="Child9" refType="w" fact="0.081"/>
              <dgm:constr type="h" for="ch" forName="Child9" refType="h" fact="0.3124"/>
              <dgm:constr type="r" for="ch" forName="Accent8" refType="w" fact="0.3739"/>
              <dgm:constr type="t" for="ch" forName="Accent8" refType="h" fact="-0.0109"/>
              <dgm:constr type="w" for="ch" forName="Accent8" refType="w" fact="0.1228"/>
              <dgm:constr type="h" for="ch" forName="Accent8" refType="h" fact="0.806"/>
              <dgm:constr type="r" for="ch" forName="ParentBackground8" refType="w" fact="0.353"/>
              <dgm:constr type="t" for="ch" forName="ParentBackground8" refType="h" fact="0.1262"/>
              <dgm:constr type="w" for="ch" forName="ParentBackground8" refType="w" fact="0.081"/>
              <dgm:constr type="h" for="ch" forName="ParentBackground8" refType="h" fact="0.5319"/>
              <dgm:constr type="r" for="ch" forName="Child8" refType="w" fact="0.353"/>
              <dgm:constr type="t" for="ch" forName="Child8" refType="h" fact="0.6876"/>
              <dgm:constr type="w" for="ch" forName="Child8" refType="w" fact="0.081"/>
              <dgm:constr type="h" for="ch" forName="Child8" refType="h" fact="0.3124"/>
              <dgm:constr type="r" for="ch" forName="Accent7" refType="w" fact="0.4636"/>
              <dgm:constr type="t" for="ch" forName="Accent7" refType="h" fact="-0.0109"/>
              <dgm:constr type="w" for="ch" forName="Accent7" refType="w" fact="0.1228"/>
              <dgm:constr type="h" for="ch" forName="Accent7" refType="h" fact="0.806"/>
              <dgm:constr type="r" for="ch" forName="ParentBackground7" refType="w" fact="0.4427"/>
              <dgm:constr type="t" for="ch" forName="ParentBackground7" refType="h" fact="0.1262"/>
              <dgm:constr type="w" for="ch" forName="ParentBackground7" refType="w" fact="0.081"/>
              <dgm:constr type="h" for="ch" forName="ParentBackground7" refType="h" fact="0.5319"/>
              <dgm:constr type="r" for="ch" forName="Child7" refType="w" fact="0.4427"/>
              <dgm:constr type="t" for="ch" forName="Child7" refType="h" fact="0.6876"/>
              <dgm:constr type="w" for="ch" forName="Child7" refType="w" fact="0.081"/>
              <dgm:constr type="h" for="ch" forName="Child7" refType="h" fact="0.3124"/>
              <dgm:constr type="r" for="ch" forName="Accent6" refType="w" fact="0.5533"/>
              <dgm:constr type="t" for="ch" forName="Accent6" refType="h" fact="-0.0109"/>
              <dgm:constr type="w" for="ch" forName="Accent6" refType="w" fact="0.1228"/>
              <dgm:constr type="h" for="ch" forName="Accent6" refType="h" fact="0.806"/>
              <dgm:constr type="r" for="ch" forName="ParentBackground6" refType="w" fact="0.5323"/>
              <dgm:constr type="t" for="ch" forName="ParentBackground6" refType="h" fact="0.1262"/>
              <dgm:constr type="w" for="ch" forName="ParentBackground6" refType="w" fact="0.081"/>
              <dgm:constr type="h" for="ch" forName="ParentBackground6" refType="h" fact="0.5319"/>
              <dgm:constr type="r" for="ch" forName="Child6" refType="w" fact="0.5323"/>
              <dgm:constr type="t" for="ch" forName="Child6" refType="h" fact="0.6876"/>
              <dgm:constr type="w" for="ch" forName="Child6" refType="w" fact="0.081"/>
              <dgm:constr type="h" for="ch" forName="Child6" refType="h" fact="0.3124"/>
              <dgm:constr type="r" for="ch" forName="Accent5" refType="w" fact="0.6429"/>
              <dgm:constr type="t" for="ch" forName="Accent5" refType="h" fact="-0.0109"/>
              <dgm:constr type="w" for="ch" forName="Accent5" refType="w" fact="0.1228"/>
              <dgm:constr type="h" for="ch" forName="Accent5" refType="h" fact="0.806"/>
              <dgm:constr type="r" for="ch" forName="ParentBackground5" refType="w" fact="0.622"/>
              <dgm:constr type="t" for="ch" forName="ParentBackground5" refType="h" fact="0.1262"/>
              <dgm:constr type="w" for="ch" forName="ParentBackground5" refType="w" fact="0.081"/>
              <dgm:constr type="h" for="ch" forName="ParentBackground5" refType="h" fact="0.5319"/>
              <dgm:constr type="r" for="ch" forName="Child5" refType="w" fact="0.622"/>
              <dgm:constr type="t" for="ch" forName="Child5" refType="h" fact="0.6876"/>
              <dgm:constr type="w" for="ch" forName="Child5" refType="w" fact="0.081"/>
              <dgm:constr type="h" for="ch" forName="Child5" refType="h" fact="0.3124"/>
              <dgm:constr type="r" for="ch" forName="Accent4" refType="w" fact="0.7326"/>
              <dgm:constr type="t" for="ch" forName="Accent4" refType="h" fact="-0.0109"/>
              <dgm:constr type="w" for="ch" forName="Accent4" refType="w" fact="0.1228"/>
              <dgm:constr type="h" for="ch" forName="Accent4" refType="h" fact="0.806"/>
              <dgm:constr type="r" for="ch" forName="ParentBackground4" refType="w" fact="0.7117"/>
              <dgm:constr type="t" for="ch" forName="ParentBackground4" refType="h" fact="0.1262"/>
              <dgm:constr type="w" for="ch" forName="ParentBackground4" refType="w" fact="0.081"/>
              <dgm:constr type="h" for="ch" forName="ParentBackground4" refType="h" fact="0.5319"/>
              <dgm:constr type="r" for="ch" forName="Child4" refType="w" fact="0.7117"/>
              <dgm:constr type="t" for="ch" forName="Child4" refType="h" fact="0.6876"/>
              <dgm:constr type="w" for="ch" forName="Child4" refType="w" fact="0.081"/>
              <dgm:constr type="h" for="ch" forName="Child4" refType="h" fact="0.3124"/>
              <dgm:constr type="r" for="ch" forName="Accent3" refType="w" fact="0.8223"/>
              <dgm:constr type="t" for="ch" forName="Accent3" refType="h" fact="-0.0109"/>
              <dgm:constr type="w" for="ch" forName="Accent3" refType="w" fact="0.1228"/>
              <dgm:constr type="h" for="ch" forName="Accent3" refType="h" fact="0.806"/>
              <dgm:constr type="r" for="ch" forName="ParentBackground3" refType="w" fact="0.8014"/>
              <dgm:constr type="t" for="ch" forName="ParentBackground3" refType="h" fact="0.1262"/>
              <dgm:constr type="w" for="ch" forName="ParentBackground3" refType="w" fact="0.081"/>
              <dgm:constr type="h" for="ch" forName="ParentBackground3" refType="h" fact="0.5319"/>
              <dgm:constr type="r" for="ch" forName="Child3" refType="w" fact="0.8014"/>
              <dgm:constr type="t" for="ch" forName="Child3" refType="h" fact="0.6876"/>
              <dgm:constr type="w" for="ch" forName="Child3" refType="w" fact="0.081"/>
              <dgm:constr type="h" for="ch" forName="Child3" refType="h" fact="0.3124"/>
              <dgm:constr type="r" for="ch" forName="Accent2" refType="w" fact="0.912"/>
              <dgm:constr type="t" for="ch" forName="Accent2" refType="h" fact="-0.0109"/>
              <dgm:constr type="w" for="ch" forName="Accent2" refType="w" fact="0.1228"/>
              <dgm:constr type="h" for="ch" forName="Accent2" refType="h" fact="0.806"/>
              <dgm:constr type="r" for="ch" forName="ParentBackground2" refType="w" fact="0.8911"/>
              <dgm:constr type="t" for="ch" forName="ParentBackground2" refType="h" fact="0.1262"/>
              <dgm:constr type="w" for="ch" forName="ParentBackground2" refType="w" fact="0.081"/>
              <dgm:constr type="h" for="ch" forName="ParentBackground2" refType="h" fact="0.5319"/>
              <dgm:constr type="r" for="ch" forName="Child2" refType="w" fact="0.8911"/>
              <dgm:constr type="t" for="ch" forName="Child2" refType="h" fact="0.6876"/>
              <dgm:constr type="w" for="ch" forName="Child2" refType="w" fact="0.081"/>
              <dgm:constr type="h" for="ch" forName="Child2" refType="h" fact="0.3124"/>
              <dgm:constr type="r" for="ch" forName="Accent1" refType="w" fact="1.0017"/>
              <dgm:constr type="t" for="ch" forName="Accent1" refType="h" fact="-0.0109"/>
              <dgm:constr type="w" for="ch" forName="Accent1" refType="w" fact="0.1228"/>
              <dgm:constr type="h" for="ch" forName="Accent1" refType="h" fact="0.806"/>
              <dgm:constr type="r" for="ch" forName="ParentBackground1" refType="w" fact="0.9808"/>
              <dgm:constr type="t" for="ch" forName="ParentBackground1" refType="h" fact="0.1262"/>
              <dgm:constr type="w" for="ch" forName="ParentBackground1" refType="w" fact="0.081"/>
              <dgm:constr type="h" for="ch" forName="ParentBackground1" refType="h" fact="0.5319"/>
              <dgm:constr type="r" for="ch" forName="Child1" refType="w" fact="0.9808"/>
              <dgm:constr type="t" for="ch" forName="Child1" refType="h" fact="0.6876"/>
              <dgm:constr type="w" for="ch" forName="Child1" refType="w" fact="0.081"/>
              <dgm:constr type="h" for="ch" forName="Child1" refType="h" fact="0.3124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8">
            <dgm:if name="Name29" axis="followSib" ptType="node" func="cnt" op="equ" val="0">
              <dgm:shape xmlns:r="http://schemas.openxmlformats.org/officeDocument/2006/relationships" type="ellipse" r:blip="">
                <dgm:adjLst/>
              </dgm:shape>
            </dgm:if>
            <dgm:else name="Name30">
              <dgm:choose name="Name31">
                <dgm:if name="Name32" axis="precedSib" ptType="node" func="cnt" op="equ" val="10">
                  <dgm:shape xmlns:r="http://schemas.openxmlformats.org/officeDocument/2006/relationships" type="ellipse" r:blip="">
                    <dgm:adjLst/>
                  </dgm:shape>
                </dgm:if>
                <dgm:else name="Name33">
                  <dgm:choose name="Name34">
                    <dgm:if name="Name35" func="var" arg="dir" op="equ" val="norm">
                      <dgm:shape xmlns:r="http://schemas.openxmlformats.org/officeDocument/2006/relationships" rot="45" type="teardrop" r:blip="">
                        <dgm:adjLst>
                          <dgm:adj idx="1" val="1"/>
                        </dgm:adjLst>
                      </dgm:shape>
                    </dgm:if>
                    <dgm:else name="Name36">
                      <dgm:shape xmlns:r="http://schemas.openxmlformats.org/officeDocument/2006/relationships" rot="225" type="teardrop" r:blip="">
                        <dgm:adjLst>
                          <dgm:adj idx="1" val="1"/>
                        </dgm:adjLst>
                      </dgm:shape>
                    </dgm:else>
                  </dgm:choose>
                </dgm:else>
              </dgm:choose>
            </dgm:else>
          </dgm:choose>
          <dgm:presOf/>
        </dgm:layoutNode>
      </dgm:forEach>
      <dgm:forEach name="parentBackgroundRepeat" axis="self">
        <dgm:layoutNode name="ParentBackground" styleLbl="fgAcc1">
          <dgm:alg type="sp"/>
          <dgm:shape xmlns:r="http://schemas.openxmlformats.org/officeDocument/2006/relationships" type="ellipse" r:blip="">
            <dgm:adjLst/>
          </dgm:shape>
          <dgm:presOf axis="self" ptType="node"/>
        </dgm:layoutNode>
      </dgm:forEach>
    </dgm:forEach>
    <dgm:forEach name="Name37" axis="ch" ptType="node" st="11" cnt="1"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38" ref="accentRepeat"/>
      </dgm:layoutNode>
      <dgm:layoutNode name="ParentBackground11">
        <dgm:alg type="sp"/>
        <dgm:shape xmlns:r="http://schemas.openxmlformats.org/officeDocument/2006/relationships" r:blip="">
          <dgm:adjLst/>
        </dgm:shape>
        <dgm:presOf/>
        <dgm:forEach name="Name39" ref="parentBackgroundRepeat"/>
      </dgm:layoutNode>
      <dgm:choose name="Name40">
        <dgm:if name="Name41" axis="ch" ptType="node" func="cnt" op="gte" val="1">
          <dgm:layoutNode name="Child1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2"/>
      </dgm:choose>
      <dgm:layoutNode name="Parent1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3" axis="ch" ptType="node" st="10" cnt="1"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44" ref="accentRepeat"/>
      </dgm:layoutNode>
      <dgm:layoutNode name="ParentBackground10">
        <dgm:alg type="sp"/>
        <dgm:shape xmlns:r="http://schemas.openxmlformats.org/officeDocument/2006/relationships" r:blip="">
          <dgm:adjLst/>
        </dgm:shape>
        <dgm:presOf/>
        <dgm:forEach name="Name45" ref="parentBackgroundRepeat"/>
      </dgm:layoutNode>
      <dgm:choose name="Name46">
        <dgm:if name="Name47" axis="ch" ptType="node" func="cnt" op="gte" val="1">
          <dgm:layoutNode name="Child10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48"/>
      </dgm:choose>
      <dgm:layoutNode name="Parent10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49" axis="ch" ptType="node" st="9" cnt="1"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50" ref="accentRepeat"/>
      </dgm:layoutNode>
      <dgm:layoutNode name="ParentBackground9">
        <dgm:alg type="sp"/>
        <dgm:shape xmlns:r="http://schemas.openxmlformats.org/officeDocument/2006/relationships" r:blip="">
          <dgm:adjLst/>
        </dgm:shape>
        <dgm:presOf/>
        <dgm:forEach name="Name51" ref="parentBackgroundRepeat"/>
      </dgm:layoutNode>
      <dgm:choose name="Name52">
        <dgm:if name="Name53" axis="ch" ptType="node" func="cnt" op="gte" val="1">
          <dgm:layoutNode name="Child9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54"/>
      </dgm:choose>
      <dgm:layoutNode name="Parent9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55" axis="ch" ptType="node" st="8" cnt="1"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56" ref="accentRepeat"/>
      </dgm:layoutNode>
      <dgm:layoutNode name="ParentBackground8">
        <dgm:alg type="sp"/>
        <dgm:shape xmlns:r="http://schemas.openxmlformats.org/officeDocument/2006/relationships" r:blip="">
          <dgm:adjLst/>
        </dgm:shape>
        <dgm:presOf/>
        <dgm:forEach name="Name57" ref="parentBackgroundRepeat"/>
      </dgm:layoutNode>
      <dgm:choose name="Name58">
        <dgm:if name="Name59" axis="ch" ptType="node" func="cnt" op="gte" val="1">
          <dgm:layoutNode name="Child8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0"/>
      </dgm:choose>
      <dgm:layoutNode name="Parent8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1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62" ref="accentRepeat"/>
      </dgm:layoutNode>
      <dgm:layoutNode name="ParentBackground7">
        <dgm:alg type="sp"/>
        <dgm:shape xmlns:r="http://schemas.openxmlformats.org/officeDocument/2006/relationships" r:blip="">
          <dgm:adjLst/>
        </dgm:shape>
        <dgm:presOf/>
        <dgm:forEach name="Name63" ref="parentBackgroundRepeat"/>
      </dgm:layoutNode>
      <dgm:choose name="Name64">
        <dgm:if name="Name65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66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67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68" ref="accentRepeat"/>
      </dgm:layoutNode>
      <dgm:layoutNode name="ParentBackground6">
        <dgm:alg type="sp"/>
        <dgm:shape xmlns:r="http://schemas.openxmlformats.org/officeDocument/2006/relationships" r:blip="">
          <dgm:adjLst/>
        </dgm:shape>
        <dgm:presOf/>
        <dgm:forEach name="Name69" ref="parentBackgroundRepeat"/>
      </dgm:layoutNode>
      <dgm:choose name="Name70">
        <dgm:if name="Name71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2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3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74" ref="accentRepeat"/>
      </dgm:layoutNode>
      <dgm:layoutNode name="ParentBackground5">
        <dgm:alg type="sp"/>
        <dgm:shape xmlns:r="http://schemas.openxmlformats.org/officeDocument/2006/relationships" r:blip="">
          <dgm:adjLst/>
        </dgm:shape>
        <dgm:presOf/>
        <dgm:forEach name="Name75" ref="parentBackgroundRepeat"/>
      </dgm:layoutNode>
      <dgm:choose name="Name76">
        <dgm:if name="Name77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78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79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80" ref="accentRepeat"/>
      </dgm:layoutNode>
      <dgm:layoutNode name="ParentBackground4">
        <dgm:alg type="sp"/>
        <dgm:shape xmlns:r="http://schemas.openxmlformats.org/officeDocument/2006/relationships" r:blip="">
          <dgm:adjLst/>
        </dgm:shape>
        <dgm:presOf/>
        <dgm:forEach name="Name81" ref="parentBackgroundRepeat"/>
      </dgm:layoutNode>
      <dgm:choose name="Name82">
        <dgm:if name="Name8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layoutNode name="ParentBackground3">
        <dgm:alg type="sp"/>
        <dgm:shape xmlns:r="http://schemas.openxmlformats.org/officeDocument/2006/relationships" r:blip="">
          <dgm:adjLst/>
        </dgm:shape>
        <dgm:presOf/>
        <dgm:forEach name="Name87" ref="parentBackgroundRepeat"/>
      </dgm:layoutNode>
      <dgm:choose name="Name88">
        <dgm:if name="Name89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0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1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92" ref="accentRepeat"/>
      </dgm:layoutNode>
      <dgm:layoutNode name="ParentBackground2" styleLbl="fgAcc1">
        <dgm:alg type="sp"/>
        <dgm:shape xmlns:r="http://schemas.openxmlformats.org/officeDocument/2006/relationships" r:blip="">
          <dgm:adjLst/>
        </dgm:shape>
        <dgm:presOf/>
        <dgm:forEach name="Name93" ref="parentBackgroundRepeat"/>
      </dgm:layoutNode>
      <dgm:choose name="Name94">
        <dgm:if name="Name95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96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  <dgm:forEach name="Name97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98" ref="accentRepeat"/>
      </dgm:layoutNode>
      <dgm:layoutNode name="ParentBackground1">
        <dgm:alg type="sp"/>
        <dgm:shape xmlns:r="http://schemas.openxmlformats.org/officeDocument/2006/relationships" r:blip="">
          <dgm:adjLst/>
        </dgm:shape>
        <dgm:presOf/>
        <dgm:forEach name="Name99" ref="parentBackgroundRepeat"/>
      </dgm:layoutNode>
      <dgm:choose name="Name100">
        <dgm:if name="Name101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" val="t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if>
        <dgm:else name="Name102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 ptType="node"/>
        <dgm:constrLst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F65717B-29EE-48EA-A1A1-960834510185}" type="datetimeFigureOut">
              <a:rPr lang="en-US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ヒラギノ角ゴ ProN W3" charset="0"/>
                <a:cs typeface="ヒラギノ角ゴ ProN W3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81AEF49-3DC4-466C-8883-E8DB0F0305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856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charset="0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1AEF49-3DC4-466C-8883-E8DB0F03052A}" type="slidenum">
              <a:rPr lang="en-US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62132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chemeClr val="bg1"/>
                </a:solidFill>
              </a:rPr>
              <a:t>One-sentence </a:t>
            </a:r>
            <a:r>
              <a:rPr lang="en-US" altLang="en-US" smtClean="0">
                <a:solidFill>
                  <a:schemeClr val="bg1"/>
                </a:solidFill>
              </a:rPr>
              <a:t>“</a:t>
            </a:r>
            <a:r>
              <a:rPr lang="en-US" smtClean="0">
                <a:solidFill>
                  <a:schemeClr val="bg1"/>
                </a:solidFill>
              </a:rPr>
              <a:t>wow!</a:t>
            </a:r>
            <a:r>
              <a:rPr lang="en-US" altLang="en-US" smtClean="0">
                <a:solidFill>
                  <a:schemeClr val="bg1"/>
                </a:solidFill>
              </a:rPr>
              <a:t>”</a:t>
            </a:r>
            <a:r>
              <a:rPr lang="en-US" smtClean="0">
                <a:solidFill>
                  <a:schemeClr val="bg1"/>
                </a:solidFill>
              </a:rPr>
              <a:t> explaining exactly, tactically what you do. There should be no question about what business you are in and who your customer is after this sixty-second description. 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10CD3FC2-B8A2-4BAD-B360-6A95BF164D3E}" type="slidenum">
              <a:rPr lang="en-US" sz="1200" smtClean="0"/>
              <a:pPr eaLnBrk="1" hangingPunct="1"/>
              <a:t>2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rgbClr val="FFFF00"/>
                </a:solidFill>
              </a:rPr>
              <a:t>Explain the pain you solve or opportunity you exploit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B456438E-6058-44EF-A47E-1FB03E474026}" type="slidenum">
              <a:rPr lang="en-US" sz="1200" smtClean="0"/>
              <a:pPr eaLnBrk="1" hangingPunct="1"/>
              <a:t>18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>
                <a:solidFill>
                  <a:srgbClr val="FFFF00"/>
                </a:solidFill>
              </a:rPr>
              <a:t>What makes you special? Why will you win? What are your unfair advantages? Why is the field tilted in your direction? It can be technology, relationships, founders. </a:t>
            </a:r>
          </a:p>
          <a:p>
            <a:pPr eaLnBrk="1" hangingPunct="1">
              <a:spcBef>
                <a:spcPct val="0"/>
              </a:spcBef>
            </a:pPr>
            <a:endParaRPr lang="en-US" smtClean="0">
              <a:solidFill>
                <a:srgbClr val="FFFF00"/>
              </a:solidFill>
            </a:endParaRPr>
          </a:p>
          <a:p>
            <a:pPr eaLnBrk="1" hangingPunct="1">
              <a:spcBef>
                <a:spcPct val="0"/>
              </a:spcBef>
            </a:pPr>
            <a:r>
              <a:rPr lang="ja-JP" altLang="en-US" smtClean="0">
                <a:solidFill>
                  <a:srgbClr val="FFFF00"/>
                </a:solidFill>
                <a:latin typeface="Arial" pitchFamily="34" charset="0"/>
              </a:rPr>
              <a:t>“</a:t>
            </a:r>
            <a:r>
              <a:rPr lang="en-US" altLang="ja-JP" smtClean="0">
                <a:solidFill>
                  <a:srgbClr val="FFFF00"/>
                </a:solidFill>
              </a:rPr>
              <a:t>We</a:t>
            </a:r>
            <a:r>
              <a:rPr lang="ja-JP" altLang="en-US" smtClean="0">
                <a:solidFill>
                  <a:srgbClr val="FFFF00"/>
                </a:solidFill>
                <a:latin typeface="Arial" pitchFamily="34" charset="0"/>
              </a:rPr>
              <a:t>’</a:t>
            </a:r>
            <a:r>
              <a:rPr lang="en-US" altLang="ja-JP" smtClean="0">
                <a:solidFill>
                  <a:srgbClr val="FFFF00"/>
                </a:solidFill>
              </a:rPr>
              <a:t>re smart, hardworking, and really believe</a:t>
            </a:r>
            <a:r>
              <a:rPr lang="ja-JP" altLang="en-US" smtClean="0">
                <a:solidFill>
                  <a:srgbClr val="FFFF00"/>
                </a:solidFill>
                <a:latin typeface="Arial" pitchFamily="34" charset="0"/>
              </a:rPr>
              <a:t>”</a:t>
            </a:r>
            <a:r>
              <a:rPr lang="en-US" altLang="ja-JP" smtClean="0">
                <a:solidFill>
                  <a:srgbClr val="FFFF00"/>
                </a:solidFill>
              </a:rPr>
              <a:t> doesn</a:t>
            </a:r>
            <a:r>
              <a:rPr lang="ja-JP" altLang="en-US" smtClean="0">
                <a:solidFill>
                  <a:srgbClr val="FFFF00"/>
                </a:solidFill>
                <a:latin typeface="Arial" pitchFamily="34" charset="0"/>
              </a:rPr>
              <a:t>’</a:t>
            </a:r>
            <a:r>
              <a:rPr lang="en-US" altLang="ja-JP" smtClean="0">
                <a:solidFill>
                  <a:srgbClr val="FFFF00"/>
                </a:solidFill>
              </a:rPr>
              <a:t>t cut it. Everybody says that. Hightly unlikely that it</a:t>
            </a:r>
            <a:r>
              <a:rPr lang="en-US" altLang="en-US" smtClean="0">
                <a:solidFill>
                  <a:srgbClr val="FFFF00"/>
                </a:solidFill>
              </a:rPr>
              <a:t>’</a:t>
            </a:r>
            <a:r>
              <a:rPr lang="en-US" altLang="ja-JP" smtClean="0">
                <a:solidFill>
                  <a:srgbClr val="FFFF00"/>
                </a:solidFill>
              </a:rPr>
              <a:t>s patents too.</a:t>
            </a:r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1B7F5162-E4A0-4E96-9E2C-58AD98EB81B4}" type="slidenum">
              <a:rPr lang="en-US" sz="1200" smtClean="0"/>
              <a:pPr eaLnBrk="1" hangingPunct="1"/>
              <a:t>19</a:t>
            </a:fld>
            <a:endParaRPr lang="en-US" sz="120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US" smtClean="0"/>
              <a:t>This is the place to do a demo. Ten minutes is long enough. Try not to get sucked into a long demo so you can</a:t>
            </a:r>
            <a:r>
              <a:rPr lang="en-US" altLang="en-US" smtClean="0"/>
              <a:t>’</a:t>
            </a:r>
            <a:r>
              <a:rPr lang="en-US" smtClean="0"/>
              <a:t>t finish your presentation. 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1pPr>
            <a:lvl2pPr marL="742950" indent="-28575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2pPr>
            <a:lvl3pPr marL="11430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3pPr>
            <a:lvl4pPr marL="16002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4pPr>
            <a:lvl5pPr marL="2057400" indent="-228600" eaLnBrk="0" hangingPunct="0"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200">
                <a:solidFill>
                  <a:srgbClr val="FFFFFF"/>
                </a:solidFill>
                <a:latin typeface="Gill Sans" charset="0"/>
                <a:ea typeface="ヒラギノ角ゴ ProN W3" charset="-128"/>
                <a:sym typeface="Gill Sans" charset="0"/>
              </a:defRPr>
            </a:lvl9pPr>
          </a:lstStyle>
          <a:p>
            <a:pPr eaLnBrk="1" hangingPunct="1"/>
            <a:fld id="{C089EE98-6329-4132-B95E-6FFB293C1446}" type="slidenum">
              <a:rPr lang="en-US" sz="1200" smtClean="0"/>
              <a:pPr eaLnBrk="1" hangingPunct="1"/>
              <a:t>20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032" y="0"/>
            <a:ext cx="9103360" cy="70984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0240" y="325120"/>
            <a:ext cx="11054080" cy="65023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2500" b="0" spc="-114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0240" y="6827520"/>
            <a:ext cx="9753600" cy="1300480"/>
          </a:xfrm>
        </p:spPr>
        <p:txBody>
          <a:bodyPr/>
          <a:lstStyle>
            <a:lvl1pPr marL="0" indent="0" algn="l">
              <a:buNone/>
              <a:defRPr b="0" cap="all" spc="171" baseline="0">
                <a:solidFill>
                  <a:schemeClr val="tx2"/>
                </a:solidFill>
                <a:latin typeface="+mj-lt"/>
              </a:defRPr>
            </a:lvl1pPr>
            <a:lvl2pPr marL="6502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3004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9506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60091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2511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901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5516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2018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8412A2-02C2-495F-9DF6-EC33B85EE4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0" y="9211733"/>
            <a:ext cx="13004800" cy="5418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en-US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2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 vert="horz" lIns="130046" tIns="65023" rIns="130046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21C6DE-AD13-4E6A-8549-7A87E5A9BD07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3" y="9320107"/>
            <a:ext cx="866988" cy="32078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0101"/>
            <a:ext cx="13004800" cy="6349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8886613"/>
            <a:ext cx="13004800" cy="325120"/>
          </a:xfrm>
          <a:prstGeom prst="rect">
            <a:avLst/>
          </a:prstGeom>
        </p:spPr>
      </p:pic>
      <p:grpSp>
        <p:nvGrpSpPr>
          <p:cNvPr id="56" name="Group 55"/>
          <p:cNvGrpSpPr/>
          <p:nvPr/>
        </p:nvGrpSpPr>
        <p:grpSpPr>
          <a:xfrm>
            <a:off x="0" y="0"/>
            <a:ext cx="13004800" cy="541867"/>
            <a:chOff x="0" y="0"/>
            <a:chExt cx="9144000" cy="381000"/>
          </a:xfrm>
        </p:grpSpPr>
        <p:sp>
          <p:nvSpPr>
            <p:cNvPr id="57" name="Rectangle 56"/>
            <p:cNvSpPr/>
            <p:nvPr userDrawn="1"/>
          </p:nvSpPr>
          <p:spPr>
            <a:xfrm>
              <a:off x="0" y="0"/>
              <a:ext cx="9144000" cy="152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Picture 57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2400"/>
              <a:ext cx="9144000" cy="228600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23C4F51F-D518-4F36-89BB-14834C0223CE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6DB208-23AB-4D38-A57E-5A7B969D06D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2059094"/>
            <a:ext cx="10728960" cy="6145671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11400" b="0" cap="all" spc="-114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1" y="325121"/>
            <a:ext cx="10732614" cy="1517227"/>
          </a:xfrm>
        </p:spPr>
        <p:txBody>
          <a:bodyPr anchor="b"/>
          <a:lstStyle>
            <a:lvl1pPr marL="0" indent="0">
              <a:buNone/>
              <a:defRPr sz="2800" b="0" cap="all" spc="171" baseline="0">
                <a:solidFill>
                  <a:schemeClr val="tx2"/>
                </a:solidFill>
                <a:latin typeface="+mj-lt"/>
              </a:defRPr>
            </a:lvl1pPr>
            <a:lvl2pPr marL="65023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2pPr>
            <a:lvl3pPr marL="130046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3pPr>
            <a:lvl4pPr marL="195069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4pPr>
            <a:lvl5pPr marL="26009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5pPr>
            <a:lvl6pPr marL="325114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6pPr>
            <a:lvl7pPr marL="390137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7pPr>
            <a:lvl8pPr marL="455160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8pPr>
            <a:lvl9pPr marL="520183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43BEA275-BC2A-4BE3-8005-942A86BDCF28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985DC596-5C64-42CA-9014-EEB91263B89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032" y="0"/>
            <a:ext cx="9103360" cy="7098453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0240" y="325120"/>
            <a:ext cx="11054080" cy="387603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12500" b="0" spc="-114" baseline="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228412A2-02C2-495F-9DF6-EC33B85EE4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48" name="Rectangle 47"/>
          <p:cNvSpPr/>
          <p:nvPr/>
        </p:nvSpPr>
        <p:spPr>
          <a:xfrm>
            <a:off x="0" y="4363721"/>
            <a:ext cx="13004800" cy="538988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en-US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2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 vert="horz" lIns="130046" tIns="65023" rIns="130046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21C6DE-AD13-4E6A-8549-7A87E5A9BD07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51" name="Picture 5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3" y="9320107"/>
            <a:ext cx="866988" cy="320785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0101"/>
            <a:ext cx="13004800" cy="63499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-14014" y="4038600"/>
            <a:ext cx="13004800" cy="325120"/>
          </a:xfrm>
          <a:prstGeom prst="rect">
            <a:avLst/>
          </a:prstGeom>
        </p:spPr>
      </p:pic>
      <p:grpSp>
        <p:nvGrpSpPr>
          <p:cNvPr id="56" name="Group 55"/>
          <p:cNvGrpSpPr/>
          <p:nvPr/>
        </p:nvGrpSpPr>
        <p:grpSpPr>
          <a:xfrm>
            <a:off x="0" y="0"/>
            <a:ext cx="13004800" cy="541867"/>
            <a:chOff x="0" y="0"/>
            <a:chExt cx="9144000" cy="381000"/>
          </a:xfrm>
        </p:grpSpPr>
        <p:sp>
          <p:nvSpPr>
            <p:cNvPr id="57" name="Rectangle 56"/>
            <p:cNvSpPr/>
            <p:nvPr userDrawn="1"/>
          </p:nvSpPr>
          <p:spPr>
            <a:xfrm>
              <a:off x="0" y="0"/>
              <a:ext cx="9144000" cy="152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58" name="Picture 57"/>
            <p:cNvPicPr>
              <a:picLocks noChangeAspect="1"/>
            </p:cNvPicPr>
            <p:nvPr userDrawn="1"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2400"/>
              <a:ext cx="9144000" cy="228600"/>
            </a:xfrm>
            <a:prstGeom prst="rect">
              <a:avLst/>
            </a:prstGeom>
          </p:spPr>
        </p:pic>
      </p:grp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650240" y="4571999"/>
            <a:ext cx="10837333" cy="445188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61031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8F83F0CD-D813-4A4C-AF6A-EB47F341DEF1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6681A1-95CE-4284-BC2D-11C51C1F04A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E94DBBFB-D8DC-4579-B6FB-6E7CC8113605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F78CC3-4A28-4B7B-A39D-A31B0DE94F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516" y="2275840"/>
            <a:ext cx="7270044" cy="6372352"/>
          </a:xfrm>
        </p:spPr>
        <p:txBody>
          <a:bodyPr/>
          <a:lstStyle>
            <a:lvl1pPr>
              <a:defRPr sz="4600" b="0"/>
            </a:lvl1pPr>
            <a:lvl2pPr>
              <a:defRPr sz="4000" b="0"/>
            </a:lvl2pPr>
            <a:lvl3pPr>
              <a:defRPr sz="3400" b="0"/>
            </a:lvl3pPr>
            <a:lvl4pPr>
              <a:defRPr sz="2800" b="0"/>
            </a:lvl4pPr>
            <a:lvl5pPr>
              <a:defRPr sz="2800" b="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241" y="2275840"/>
            <a:ext cx="4278490" cy="6372352"/>
          </a:xfrm>
        </p:spPr>
        <p:txBody>
          <a:bodyPr>
            <a:normAutofit/>
          </a:bodyPr>
          <a:lstStyle>
            <a:lvl1pPr marL="0" indent="0">
              <a:buNone/>
              <a:defRPr sz="23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04320" cy="19507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Picture 4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8886613"/>
            <a:ext cx="13004800" cy="32512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13004801" cy="7152639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4600"/>
            </a:lvl1pPr>
            <a:lvl2pPr marL="650230" indent="0">
              <a:buNone/>
              <a:defRPr sz="4000"/>
            </a:lvl2pPr>
            <a:lvl3pPr marL="1300460" indent="0">
              <a:buNone/>
              <a:defRPr sz="3400"/>
            </a:lvl3pPr>
            <a:lvl4pPr marL="1950690" indent="0">
              <a:buNone/>
              <a:defRPr sz="2800"/>
            </a:lvl4pPr>
            <a:lvl5pPr marL="2600919" indent="0">
              <a:buNone/>
              <a:defRPr sz="2800"/>
            </a:lvl5pPr>
            <a:lvl6pPr marL="3251149" indent="0">
              <a:buNone/>
              <a:defRPr sz="2800"/>
            </a:lvl6pPr>
            <a:lvl7pPr marL="3901379" indent="0">
              <a:buNone/>
              <a:defRPr sz="2800"/>
            </a:lvl7pPr>
            <a:lvl8pPr marL="4551609" indent="0">
              <a:buNone/>
              <a:defRPr sz="2800"/>
            </a:lvl8pPr>
            <a:lvl9pPr marL="5201839" indent="0">
              <a:buNone/>
              <a:defRPr sz="28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5120" y="8344747"/>
            <a:ext cx="11162453" cy="650240"/>
          </a:xfrm>
        </p:spPr>
        <p:txBody>
          <a:bodyPr/>
          <a:lstStyle>
            <a:lvl1pPr marL="0" indent="0">
              <a:buNone/>
              <a:defRPr sz="2300"/>
            </a:lvl1pPr>
            <a:lvl2pPr marL="650230" indent="0">
              <a:buNone/>
              <a:defRPr sz="1700"/>
            </a:lvl2pPr>
            <a:lvl3pPr marL="1300460" indent="0">
              <a:buNone/>
              <a:defRPr sz="1400"/>
            </a:lvl3pPr>
            <a:lvl4pPr marL="1950690" indent="0">
              <a:buNone/>
              <a:defRPr sz="1300"/>
            </a:lvl4pPr>
            <a:lvl5pPr marL="2600919" indent="0">
              <a:buNone/>
              <a:defRPr sz="1300"/>
            </a:lvl5pPr>
            <a:lvl6pPr marL="3251149" indent="0">
              <a:buNone/>
              <a:defRPr sz="1300"/>
            </a:lvl6pPr>
            <a:lvl7pPr marL="3901379" indent="0">
              <a:buNone/>
              <a:defRPr sz="1300"/>
            </a:lvl7pPr>
            <a:lvl8pPr marL="4551609" indent="0">
              <a:buNone/>
              <a:defRPr sz="1300"/>
            </a:lvl8pPr>
            <a:lvl9pPr marL="5201839" indent="0">
              <a:buNone/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325120" y="7261014"/>
            <a:ext cx="11162453" cy="1083733"/>
          </a:xfrm>
        </p:spPr>
        <p:txBody>
          <a:bodyPr anchor="t">
            <a:normAutofit/>
          </a:bodyPr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3" name="Rectangle 42"/>
          <p:cNvSpPr/>
          <p:nvPr/>
        </p:nvSpPr>
        <p:spPr>
          <a:xfrm>
            <a:off x="0" y="9211733"/>
            <a:ext cx="13004800" cy="5418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en-US"/>
          </a:p>
        </p:txBody>
      </p:sp>
      <p:sp>
        <p:nvSpPr>
          <p:cNvPr id="44" name="Date Placeholder 3"/>
          <p:cNvSpPr>
            <a:spLocks noGrp="1"/>
          </p:cNvSpPr>
          <p:nvPr>
            <p:ph type="dt" sz="half" idx="10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 vert="horz" lIns="130046" tIns="65023" rIns="130046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C5E0894-EEBC-47CC-AECA-B2A2A8FC126B}" type="datetimeFigureOut">
              <a:rPr lang="en-US" smtClean="0"/>
              <a:pPr>
                <a:defRPr/>
              </a:pPr>
              <a:t>6/22/2017</a:t>
            </a:fld>
            <a:endParaRPr lang="en-US"/>
          </a:p>
        </p:txBody>
      </p:sp>
      <p:sp>
        <p:nvSpPr>
          <p:cNvPr id="4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46" name="Picture 4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3" y="9320107"/>
            <a:ext cx="866988" cy="320785"/>
          </a:xfrm>
          <a:prstGeom prst="rect">
            <a:avLst/>
          </a:prstGeom>
        </p:spPr>
      </p:pic>
      <p:pic>
        <p:nvPicPr>
          <p:cNvPr id="47" name="Picture 4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0101"/>
            <a:ext cx="13004800" cy="634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5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Relationship Id="rId14" Type="http://schemas.openxmlformats.org/officeDocument/2006/relationships/image" Target="../media/image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6032" y="0"/>
            <a:ext cx="9103360" cy="709845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8236373" cy="1950720"/>
          </a:xfrm>
          <a:prstGeom prst="rect">
            <a:avLst/>
          </a:prstGeom>
        </p:spPr>
        <p:txBody>
          <a:bodyPr vert="horz" lIns="130046" tIns="65023" rIns="130046" bIns="65023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240" y="2521489"/>
            <a:ext cx="10837333" cy="6502400"/>
          </a:xfrm>
          <a:prstGeom prst="rect">
            <a:avLst/>
          </a:prstGeom>
        </p:spPr>
        <p:txBody>
          <a:bodyPr vert="horz" lIns="130046" tIns="65023" rIns="130046" bIns="6502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11732768" y="7991179"/>
            <a:ext cx="1546128" cy="519289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l">
              <a:defRPr sz="3400" b="1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B5C5213-4C44-4DD2-B386-824E1A4EB617}" type="slidenum">
              <a:rPr lang="en-US" smtClean="0"/>
              <a:pPr>
                <a:defRPr/>
              </a:pPr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0" y="8886613"/>
            <a:ext cx="13004800" cy="325120"/>
          </a:xfrm>
          <a:prstGeom prst="rect">
            <a:avLst/>
          </a:prstGeom>
        </p:spPr>
      </p:pic>
      <p:sp>
        <p:nvSpPr>
          <p:cNvPr id="29" name="Rectangle 28"/>
          <p:cNvSpPr/>
          <p:nvPr/>
        </p:nvSpPr>
        <p:spPr>
          <a:xfrm>
            <a:off x="0" y="9211733"/>
            <a:ext cx="13004800" cy="54186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30046" tIns="65023" rIns="130046" bIns="65023" rtlCol="0" anchor="ctr"/>
          <a:lstStyle/>
          <a:p>
            <a:pPr algn="ctr"/>
            <a:endParaRPr lang="en-US"/>
          </a:p>
        </p:txBody>
      </p:sp>
      <p:sp>
        <p:nvSpPr>
          <p:cNvPr id="30" name="Date Placeholder 3"/>
          <p:cNvSpPr>
            <a:spLocks noGrp="1"/>
          </p:cNvSpPr>
          <p:nvPr>
            <p:ph type="dt" sz="half" idx="2"/>
          </p:nvPr>
        </p:nvSpPr>
        <p:spPr>
          <a:xfrm>
            <a:off x="10403840" y="9211734"/>
            <a:ext cx="1083733" cy="433493"/>
          </a:xfrm>
          <a:prstGeom prst="rect">
            <a:avLst/>
          </a:prstGeom>
        </p:spPr>
        <p:txBody>
          <a:bodyPr vert="horz" lIns="130046" tIns="65023" rIns="130046" bIns="0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EF360387-A55A-4187-8533-F31BB4EE8F94}" type="datetimeFigureOut">
              <a:rPr lang="en-US" smtClean="0"/>
              <a:pPr>
                <a:defRPr/>
              </a:pPr>
              <a:t>6/22/2017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grpSp>
        <p:nvGrpSpPr>
          <p:cNvPr id="36" name="Group 35"/>
          <p:cNvGrpSpPr/>
          <p:nvPr/>
        </p:nvGrpSpPr>
        <p:grpSpPr>
          <a:xfrm>
            <a:off x="0" y="0"/>
            <a:ext cx="13004800" cy="541867"/>
            <a:chOff x="0" y="0"/>
            <a:chExt cx="9144000" cy="381000"/>
          </a:xfrm>
        </p:grpSpPr>
        <p:sp>
          <p:nvSpPr>
            <p:cNvPr id="17" name="Rectangle 16"/>
            <p:cNvSpPr/>
            <p:nvPr userDrawn="1"/>
          </p:nvSpPr>
          <p:spPr>
            <a:xfrm>
              <a:off x="0" y="0"/>
              <a:ext cx="9144000" cy="1524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5" name="Picture 34"/>
            <p:cNvPicPr>
              <a:picLocks noChangeAspect="1"/>
            </p:cNvPicPr>
            <p:nvPr userDrawn="1"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52400"/>
              <a:ext cx="9144000" cy="228600"/>
            </a:xfrm>
            <a:prstGeom prst="rect">
              <a:avLst/>
            </a:prstGeom>
          </p:spPr>
        </p:pic>
      </p:grpSp>
      <p:sp>
        <p:nvSpPr>
          <p:cNvPr id="3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18667" y="9211734"/>
            <a:ext cx="4876800" cy="433493"/>
          </a:xfrm>
          <a:prstGeom prst="rect">
            <a:avLst/>
          </a:prstGeom>
        </p:spPr>
        <p:txBody>
          <a:bodyPr vert="horz" lIns="130046" tIns="65023" rIns="130046" bIns="65023" rtlCol="0" anchor="ctr"/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73" y="9320107"/>
            <a:ext cx="866988" cy="320785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9690101"/>
            <a:ext cx="13004800" cy="6349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32" r:id="rId4"/>
    <p:sldLayoutId id="2147483928" r:id="rId5"/>
    <p:sldLayoutId id="2147483929" r:id="rId6"/>
    <p:sldLayoutId id="2147483930" r:id="rId7"/>
    <p:sldLayoutId id="2147483931" r:id="rId8"/>
  </p:sldLayoutIdLst>
  <p:timing>
    <p:tnLst>
      <p:par>
        <p:cTn id="1" dur="indefinite" restart="never" nodeType="tmRoot"/>
      </p:par>
    </p:tnLst>
  </p:timing>
  <p:txStyles>
    <p:titleStyle>
      <a:lvl1pPr algn="l" defTabSz="1300460" rtl="0" eaLnBrk="1" latinLnBrk="0" hangingPunct="1">
        <a:spcBef>
          <a:spcPct val="0"/>
        </a:spcBef>
        <a:buNone/>
        <a:defRPr sz="5100" b="0" kern="1200" cap="all" spc="-85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300460" rtl="0" eaLnBrk="1" latinLnBrk="0" hangingPunct="1">
        <a:spcBef>
          <a:spcPct val="20000"/>
        </a:spcBef>
        <a:spcAft>
          <a:spcPts val="853"/>
        </a:spcAft>
        <a:buFont typeface="Arial" pitchFamily="34" charset="0"/>
        <a:buNone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indent="-260092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75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6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227580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6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3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600" b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357626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422649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87672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5526954" indent="-325115" algn="l" defTabSz="130046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023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0046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50690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0091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5114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0137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55160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01839" algn="l" defTabSz="1300460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8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ctrTitle"/>
          </p:nvPr>
        </p:nvSpPr>
        <p:spPr>
          <a:xfrm>
            <a:off x="711200" y="431801"/>
            <a:ext cx="11054080" cy="6502399"/>
          </a:xfrm>
        </p:spPr>
        <p:txBody>
          <a:bodyPr/>
          <a:lstStyle/>
          <a:p>
            <a:pPr>
              <a:defRPr/>
            </a:pPr>
            <a:r>
              <a:rPr lang="ru-RU" sz="3600" b="1" dirty="0" err="1">
                <a:cs typeface="Andale Mono"/>
              </a:rPr>
              <a:t>Огляд</a:t>
            </a:r>
            <a:r>
              <a:rPr lang="ru-RU" sz="3600" b="1" dirty="0">
                <a:cs typeface="Andale Mono"/>
              </a:rPr>
              <a:t> чинного </a:t>
            </a:r>
            <a:r>
              <a:rPr lang="ru-RU" sz="3600" b="1" dirty="0" err="1">
                <a:cs typeface="Andale Mono"/>
              </a:rPr>
              <a:t>національного</a:t>
            </a:r>
            <a:r>
              <a:rPr lang="ru-RU" sz="3600" b="1" dirty="0">
                <a:cs typeface="Andale Mono"/>
              </a:rPr>
              <a:t> </a:t>
            </a:r>
            <a:r>
              <a:rPr lang="ru-RU" sz="3600" b="1" dirty="0" err="1">
                <a:cs typeface="Andale Mono"/>
              </a:rPr>
              <a:t>законодавства</a:t>
            </a:r>
            <a:r>
              <a:rPr lang="ru-RU" sz="3600" b="1" dirty="0">
                <a:cs typeface="Andale Mono"/>
              </a:rPr>
              <a:t> та практик </a:t>
            </a:r>
            <a:r>
              <a:rPr lang="ru-RU" sz="3600" b="1" dirty="0" err="1" smtClean="0">
                <a:cs typeface="Andale Mono"/>
              </a:rPr>
              <a:t>щодо</a:t>
            </a:r>
            <a:r>
              <a:rPr lang="ru-RU" sz="3600" b="1" dirty="0" smtClean="0">
                <a:cs typeface="Andale Mono"/>
              </a:rPr>
              <a:t> </a:t>
            </a:r>
            <a:r>
              <a:rPr lang="ru-RU" sz="3600" b="1" dirty="0" err="1">
                <a:cs typeface="Andale Mono"/>
              </a:rPr>
              <a:t>надання</a:t>
            </a:r>
            <a:r>
              <a:rPr lang="ru-RU" sz="3600" b="1" dirty="0">
                <a:cs typeface="Andale Mono"/>
              </a:rPr>
              <a:t> </a:t>
            </a:r>
            <a:r>
              <a:rPr lang="ru-RU" sz="3600" b="1" dirty="0" err="1">
                <a:cs typeface="Andale Mono"/>
              </a:rPr>
              <a:t>соціальних</a:t>
            </a:r>
            <a:r>
              <a:rPr lang="ru-RU" sz="3600" b="1" dirty="0">
                <a:cs typeface="Andale Mono"/>
              </a:rPr>
              <a:t> </a:t>
            </a:r>
            <a:r>
              <a:rPr lang="ru-RU" sz="3600" b="1" dirty="0" err="1">
                <a:cs typeface="Andale Mono"/>
              </a:rPr>
              <a:t>послуг</a:t>
            </a:r>
            <a:r>
              <a:rPr lang="ru-RU" sz="3600" b="1" dirty="0">
                <a:cs typeface="Andale Mono"/>
              </a:rPr>
              <a:t> ОГС за державного </a:t>
            </a:r>
            <a:r>
              <a:rPr lang="ru-RU" sz="3600" b="1" dirty="0" err="1">
                <a:cs typeface="Andale Mono"/>
              </a:rPr>
              <a:t>фінансування</a:t>
            </a:r>
            <a:endParaRPr lang="en-US" sz="3600" b="1" dirty="0" smtClean="0">
              <a:cs typeface="Andale Mono"/>
            </a:endParaRP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7500" lnSpcReduction="20000"/>
          </a:bodyPr>
          <a:lstStyle/>
          <a:p>
            <a:pPr algn="l" defTabSz="1300460" eaLnBrk="1" fontAlgn="auto" hangingPunct="1">
              <a:spcAft>
                <a:spcPts val="853"/>
              </a:spcAft>
              <a:defRPr/>
            </a:pPr>
            <a:r>
              <a:rPr lang="uk-UA" sz="2900" dirty="0" smtClean="0">
                <a:solidFill>
                  <a:schemeClr val="tx1"/>
                </a:solidFill>
                <a:ea typeface="MS PGothic" pitchFamily="34" charset="-128"/>
              </a:rPr>
              <a:t>Лариса </a:t>
            </a:r>
            <a:r>
              <a:rPr lang="uk-UA" sz="2900" dirty="0" err="1" smtClean="0">
                <a:solidFill>
                  <a:schemeClr val="tx1"/>
                </a:solidFill>
                <a:ea typeface="MS PGothic" pitchFamily="34" charset="-128"/>
              </a:rPr>
              <a:t>Самсонова,голова</a:t>
            </a:r>
            <a:r>
              <a:rPr lang="uk-UA" sz="2900" dirty="0" smtClean="0">
                <a:solidFill>
                  <a:schemeClr val="tx1"/>
                </a:solidFill>
                <a:ea typeface="MS PGothic" pitchFamily="34" charset="-128"/>
              </a:rPr>
              <a:t> правління  ГОІ «Родина», експерт </a:t>
            </a:r>
            <a:r>
              <a:rPr lang="uk-UA" sz="2900" dirty="0" err="1" smtClean="0">
                <a:solidFill>
                  <a:schemeClr val="tx1"/>
                </a:solidFill>
                <a:ea typeface="MS PGothic" pitchFamily="34" charset="-128"/>
              </a:rPr>
              <a:t>ОБсЕ</a:t>
            </a:r>
            <a:endParaRPr lang="en-US" sz="2900" dirty="0">
              <a:solidFill>
                <a:schemeClr val="tx1"/>
              </a:solidFill>
              <a:ea typeface="MS PGothic" pitchFamily="34" charset="-128"/>
            </a:endParaRPr>
          </a:p>
          <a:p>
            <a:pPr algn="l" defTabSz="1300460" eaLnBrk="1" fontAlgn="auto" hangingPunct="1">
              <a:spcAft>
                <a:spcPts val="853"/>
              </a:spcAft>
              <a:defRPr/>
            </a:pPr>
            <a:r>
              <a:rPr lang="en-US" sz="2900" dirty="0" err="1" smtClean="0">
                <a:solidFill>
                  <a:schemeClr val="tx1"/>
                </a:solidFill>
                <a:ea typeface="MS PGothic" pitchFamily="34" charset="-128"/>
              </a:rPr>
              <a:t>Larsamsonova@gmail.Com</a:t>
            </a:r>
            <a:endParaRPr lang="en-US" sz="2900" dirty="0" smtClean="0">
              <a:solidFill>
                <a:schemeClr val="tx1"/>
              </a:solidFill>
              <a:ea typeface="MS PGothic" pitchFamily="34" charset="-128"/>
            </a:endParaRPr>
          </a:p>
          <a:p>
            <a:pPr defTabSz="1300460" eaLnBrk="1" fontAlgn="auto" hangingPunct="1">
              <a:spcAft>
                <a:spcPts val="853"/>
              </a:spcAft>
              <a:defRPr/>
            </a:pPr>
            <a:endParaRPr lang="en-US" dirty="0"/>
          </a:p>
        </p:txBody>
      </p:sp>
      <p:sp>
        <p:nvSpPr>
          <p:cNvPr id="13316" name="Rectangle 2"/>
          <p:cNvSpPr>
            <a:spLocks/>
          </p:cNvSpPr>
          <p:nvPr/>
        </p:nvSpPr>
        <p:spPr bwMode="auto">
          <a:xfrm>
            <a:off x="2540000" y="4191000"/>
            <a:ext cx="8991600" cy="2705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l"/>
            <a:endParaRPr lang="en-US" sz="2800">
              <a:solidFill>
                <a:schemeClr val="tx1"/>
              </a:solidFill>
              <a:latin typeface="Arial" pitchFamily="34" charset="0"/>
              <a:ea typeface="MS PGothic" pitchFamily="34" charset="-128"/>
            </a:endParaRPr>
          </a:p>
        </p:txBody>
      </p:sp>
      <p:pic>
        <p:nvPicPr>
          <p:cNvPr id="5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414760" cy="1950720"/>
          </a:xfrm>
        </p:spPr>
        <p:txBody>
          <a:bodyPr>
            <a:normAutofit/>
          </a:bodyPr>
          <a:lstStyle/>
          <a:p>
            <a:r>
              <a:rPr lang="ru-RU" sz="4000" b="1" dirty="0" err="1" smtClean="0"/>
              <a:t>Механізм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соціального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замовлення</a:t>
            </a:r>
            <a:r>
              <a:rPr lang="ru-RU" sz="4000" b="1" dirty="0" smtClean="0"/>
              <a:t>: 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Основними</a:t>
            </a:r>
            <a:r>
              <a:rPr lang="ru-RU" dirty="0" smtClean="0"/>
              <a:t> </a:t>
            </a:r>
            <a:r>
              <a:rPr lang="ru-RU" dirty="0" err="1"/>
              <a:t>чинниками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стимулюють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впровадження</a:t>
            </a:r>
            <a:r>
              <a:rPr lang="ru-RU" dirty="0"/>
              <a:t>, є:</a:t>
            </a:r>
          </a:p>
          <a:p>
            <a:r>
              <a:rPr lang="ru-RU" dirty="0"/>
              <a:t>•	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кращої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та за </a:t>
            </a:r>
            <a:r>
              <a:rPr lang="ru-RU" dirty="0" err="1"/>
              <a:t>меншою</a:t>
            </a:r>
            <a:r>
              <a:rPr lang="ru-RU" dirty="0"/>
              <a:t> </a:t>
            </a:r>
            <a:r>
              <a:rPr lang="ru-RU" dirty="0" err="1"/>
              <a:t>вартістю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важливість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тих </a:t>
            </a:r>
            <a:r>
              <a:rPr lang="ru-RU" dirty="0" err="1"/>
              <a:t>послуг</a:t>
            </a:r>
            <a:r>
              <a:rPr lang="ru-RU" dirty="0"/>
              <a:t> і в тому </a:t>
            </a:r>
            <a:r>
              <a:rPr lang="ru-RU" dirty="0" err="1"/>
              <a:t>обсязі</a:t>
            </a:r>
            <a:r>
              <a:rPr lang="ru-RU" dirty="0"/>
              <a:t>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необхідний</a:t>
            </a:r>
            <a:r>
              <a:rPr lang="ru-RU" dirty="0"/>
              <a:t> для </a:t>
            </a:r>
            <a:r>
              <a:rPr lang="ru-RU" dirty="0" err="1"/>
              <a:t>цільової</a:t>
            </a:r>
            <a:r>
              <a:rPr lang="ru-RU" dirty="0"/>
              <a:t> </a:t>
            </a:r>
            <a:r>
              <a:rPr lang="ru-RU" dirty="0" err="1"/>
              <a:t>групи</a:t>
            </a:r>
            <a:r>
              <a:rPr lang="ru-RU" dirty="0"/>
              <a:t> </a:t>
            </a:r>
            <a:r>
              <a:rPr lang="ru-RU" dirty="0" err="1"/>
              <a:t>саме</a:t>
            </a:r>
            <a:r>
              <a:rPr lang="ru-RU" dirty="0"/>
              <a:t> в </a:t>
            </a:r>
            <a:r>
              <a:rPr lang="ru-RU" dirty="0" err="1"/>
              <a:t>даний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фінансова</a:t>
            </a:r>
            <a:r>
              <a:rPr lang="ru-RU" dirty="0"/>
              <a:t> криза, </a:t>
            </a:r>
            <a:r>
              <a:rPr lang="ru-RU" dirty="0" err="1"/>
              <a:t>наслідком</a:t>
            </a:r>
            <a:r>
              <a:rPr lang="ru-RU" dirty="0"/>
              <a:t> </a:t>
            </a:r>
            <a:r>
              <a:rPr lang="ru-RU" dirty="0" err="1"/>
              <a:t>якої</a:t>
            </a:r>
            <a:r>
              <a:rPr lang="ru-RU" dirty="0"/>
              <a:t> стало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на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необхідність</a:t>
            </a:r>
            <a:r>
              <a:rPr lang="ru-RU" dirty="0"/>
              <a:t> для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зосередитися</a:t>
            </a:r>
            <a:r>
              <a:rPr lang="ru-RU" dirty="0"/>
              <a:t> на </a:t>
            </a:r>
            <a:r>
              <a:rPr lang="ru-RU" dirty="0" err="1"/>
              <a:t>стратегічних</a:t>
            </a:r>
            <a:r>
              <a:rPr lang="ru-RU" dirty="0"/>
              <a:t> </a:t>
            </a:r>
            <a:r>
              <a:rPr lang="ru-RU" dirty="0" err="1"/>
              <a:t>функціях</a:t>
            </a:r>
            <a:r>
              <a:rPr lang="ru-RU" dirty="0"/>
              <a:t>, </a:t>
            </a:r>
            <a:r>
              <a:rPr lang="ru-RU" dirty="0" err="1"/>
              <a:t>зокрема</a:t>
            </a:r>
            <a:r>
              <a:rPr lang="ru-RU" dirty="0"/>
              <a:t>, таких як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змісту</a:t>
            </a:r>
            <a:r>
              <a:rPr lang="ru-RU" dirty="0"/>
              <a:t> і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стандартизація</a:t>
            </a:r>
            <a:r>
              <a:rPr lang="ru-RU" dirty="0"/>
              <a:t>, </a:t>
            </a:r>
            <a:r>
              <a:rPr lang="ru-RU" dirty="0" err="1"/>
              <a:t>фінансування</a:t>
            </a:r>
            <a:r>
              <a:rPr lang="ru-RU" dirty="0"/>
              <a:t> та контроль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наданих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 smtClean="0"/>
              <a:t>.. </a:t>
            </a:r>
            <a:endParaRPr lang="ru-RU" dirty="0"/>
          </a:p>
          <a:p>
            <a:endParaRPr lang="ru-RU" b="1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9339974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6286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262360" cy="1950720"/>
          </a:xfrm>
        </p:spPr>
        <p:txBody>
          <a:bodyPr>
            <a:noAutofit/>
          </a:bodyPr>
          <a:lstStyle/>
          <a:p>
            <a:r>
              <a:rPr lang="uk-UA" sz="4000" b="1" dirty="0"/>
              <a:t>Діюча нормативна база для здійснення соціального замовлення в </a:t>
            </a:r>
            <a:r>
              <a:rPr lang="uk-UA" sz="4000" b="1" dirty="0" smtClean="0"/>
              <a:t>Україні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Наказ в</a:t>
            </a:r>
            <a:r>
              <a:rPr lang="uk-UA" dirty="0" smtClean="0"/>
              <a:t>ід </a:t>
            </a:r>
            <a:r>
              <a:rPr lang="ru-RU" dirty="0" smtClean="0"/>
              <a:t>20.01.2014  </a:t>
            </a:r>
            <a:r>
              <a:rPr lang="ru-RU" dirty="0"/>
              <a:t>№ </a:t>
            </a:r>
            <a:r>
              <a:rPr lang="ru-RU" dirty="0" smtClean="0"/>
              <a:t>28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визначення</a:t>
            </a:r>
            <a:r>
              <a:rPr lang="ru-RU" dirty="0"/>
              <a:t> потреб </a:t>
            </a:r>
            <a:r>
              <a:rPr lang="ru-RU" dirty="0" err="1"/>
              <a:t>населення</a:t>
            </a:r>
            <a:r>
              <a:rPr lang="ru-RU" dirty="0"/>
              <a:t> </a:t>
            </a:r>
            <a:r>
              <a:rPr lang="ru-RU" dirty="0" err="1"/>
              <a:t>адміністративно-територіальної</a:t>
            </a:r>
            <a:r>
              <a:rPr lang="ru-RU" dirty="0"/>
              <a:t> </a:t>
            </a:r>
            <a:r>
              <a:rPr lang="ru-RU" dirty="0" err="1"/>
              <a:t>одиниці</a:t>
            </a:r>
            <a:r>
              <a:rPr lang="ru-RU" dirty="0"/>
              <a:t> у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послугах</a:t>
            </a:r>
            <a:r>
              <a:rPr lang="ru-RU" dirty="0" smtClean="0"/>
              <a:t>».</a:t>
            </a:r>
            <a:r>
              <a:rPr lang="ru-RU" dirty="0"/>
              <a:t>	</a:t>
            </a:r>
            <a:endParaRPr lang="ru-RU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Постанова </a:t>
            </a:r>
            <a:r>
              <a:rPr lang="ru-RU" dirty="0" err="1"/>
              <a:t>Кабінету</a:t>
            </a:r>
            <a:r>
              <a:rPr lang="ru-RU" dirty="0"/>
              <a:t> </a:t>
            </a:r>
            <a:r>
              <a:rPr lang="ru-RU" dirty="0" err="1"/>
              <a:t>Міністрів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29 </a:t>
            </a:r>
            <a:r>
              <a:rPr lang="ru-RU" dirty="0" err="1"/>
              <a:t>квітня</a:t>
            </a:r>
            <a:r>
              <a:rPr lang="ru-RU" dirty="0"/>
              <a:t> 2013 року №324 «Про </a:t>
            </a:r>
            <a:r>
              <a:rPr lang="ru-RU" dirty="0" err="1"/>
              <a:t>затвердження</a:t>
            </a:r>
            <a:r>
              <a:rPr lang="ru-RU" dirty="0"/>
              <a:t> Порядку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» 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Наказ </a:t>
            </a:r>
            <a:r>
              <a:rPr lang="ru-RU" dirty="0" err="1"/>
              <a:t>Міністерства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26.03.2015 р. № 332 «Про </a:t>
            </a:r>
            <a:r>
              <a:rPr lang="ru-RU" dirty="0" err="1"/>
              <a:t>затвердження</a:t>
            </a:r>
            <a:r>
              <a:rPr lang="ru-RU" dirty="0"/>
              <a:t> Методики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конкурсних</a:t>
            </a:r>
            <a:r>
              <a:rPr lang="ru-RU" dirty="0"/>
              <a:t> </a:t>
            </a:r>
            <a:r>
              <a:rPr lang="ru-RU" dirty="0" err="1"/>
              <a:t>пропозицій</a:t>
            </a:r>
            <a:r>
              <a:rPr lang="ru-RU" dirty="0"/>
              <a:t> </a:t>
            </a:r>
            <a:r>
              <a:rPr lang="ru-RU" dirty="0" err="1"/>
              <a:t>учасників</a:t>
            </a:r>
            <a:r>
              <a:rPr lang="ru-RU" dirty="0"/>
              <a:t> конкурсу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для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»   </a:t>
            </a:r>
            <a:r>
              <a:rPr lang="ru-RU" dirty="0" err="1"/>
              <a:t>окреслює</a:t>
            </a:r>
            <a:r>
              <a:rPr lang="ru-RU" dirty="0"/>
              <a:t> процедуру </a:t>
            </a:r>
            <a:r>
              <a:rPr lang="ru-RU" dirty="0" err="1"/>
              <a:t>оголошення</a:t>
            </a:r>
            <a:r>
              <a:rPr lang="ru-RU" dirty="0"/>
              <a:t> конкурсу</a:t>
            </a:r>
            <a:r>
              <a:rPr lang="ru-RU" dirty="0" smtClean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Наказ </a:t>
            </a:r>
            <a:r>
              <a:rPr lang="ru-RU" dirty="0"/>
              <a:t>МСП </a:t>
            </a:r>
            <a:r>
              <a:rPr lang="ru-RU" dirty="0" err="1"/>
              <a:t>від</a:t>
            </a:r>
            <a:r>
              <a:rPr lang="ru-RU" dirty="0"/>
              <a:t> 3 </a:t>
            </a:r>
            <a:r>
              <a:rPr lang="ru-RU" dirty="0" err="1"/>
              <a:t>вересня</a:t>
            </a:r>
            <a:r>
              <a:rPr lang="ru-RU" dirty="0"/>
              <a:t> 2012 року № 537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Переліку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надаються</a:t>
            </a:r>
            <a:r>
              <a:rPr lang="ru-RU" dirty="0"/>
              <a:t> особам,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перебувають</a:t>
            </a:r>
            <a:r>
              <a:rPr lang="ru-RU" dirty="0"/>
              <a:t> у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життєвих</a:t>
            </a:r>
            <a:r>
              <a:rPr lang="ru-RU" dirty="0"/>
              <a:t> </a:t>
            </a:r>
            <a:r>
              <a:rPr lang="ru-RU" dirty="0" err="1"/>
              <a:t>обставинах</a:t>
            </a:r>
            <a:r>
              <a:rPr lang="ru-RU" dirty="0"/>
              <a:t> і не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самостійно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подолати</a:t>
            </a:r>
            <a:r>
              <a:rPr lang="ru-RU" dirty="0"/>
              <a:t>» 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Постанова </a:t>
            </a:r>
            <a:r>
              <a:rPr lang="ru-RU" dirty="0" err="1"/>
              <a:t>від</a:t>
            </a:r>
            <a:r>
              <a:rPr lang="ru-RU" dirty="0"/>
              <a:t> 14 листопада 2012 року № 1039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критеріїв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» ;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5411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0805160" cy="1950720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Державно-приватне партнерство (ДПП)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dirty="0"/>
              <a:t>ДПП – </a:t>
            </a:r>
            <a:r>
              <a:rPr lang="ru-RU" dirty="0" err="1"/>
              <a:t>співробітництво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державою та </a:t>
            </a:r>
            <a:r>
              <a:rPr lang="ru-RU" dirty="0" err="1"/>
              <a:t>територіальними</a:t>
            </a:r>
            <a:r>
              <a:rPr lang="ru-RU" dirty="0"/>
              <a:t> громадами в </a:t>
            </a:r>
            <a:r>
              <a:rPr lang="ru-RU" dirty="0" err="1"/>
              <a:t>особі</a:t>
            </a:r>
            <a:r>
              <a:rPr lang="ru-RU" dirty="0"/>
              <a:t> </a:t>
            </a:r>
            <a:r>
              <a:rPr lang="ru-RU" dirty="0" err="1"/>
              <a:t>відповідних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</a:t>
            </a:r>
            <a:r>
              <a:rPr lang="ru-RU" dirty="0" err="1"/>
              <a:t>органів</a:t>
            </a:r>
            <a:r>
              <a:rPr lang="ru-RU" dirty="0"/>
              <a:t> та </a:t>
            </a:r>
            <a:r>
              <a:rPr lang="ru-RU" dirty="0" err="1"/>
              <a:t>органів</a:t>
            </a:r>
            <a:r>
              <a:rPr lang="ru-RU" dirty="0"/>
              <a:t> </a:t>
            </a:r>
            <a:r>
              <a:rPr lang="ru-RU" dirty="0" err="1"/>
              <a:t>місцевого</a:t>
            </a:r>
            <a:r>
              <a:rPr lang="ru-RU" dirty="0"/>
              <a:t> </a:t>
            </a:r>
            <a:r>
              <a:rPr lang="ru-RU" dirty="0" err="1"/>
              <a:t>самоврядування</a:t>
            </a:r>
            <a:r>
              <a:rPr lang="ru-RU" dirty="0"/>
              <a:t> (</a:t>
            </a:r>
            <a:r>
              <a:rPr lang="ru-RU" dirty="0" err="1"/>
              <a:t>державними</a:t>
            </a:r>
            <a:r>
              <a:rPr lang="ru-RU" dirty="0"/>
              <a:t> партнерами) та </a:t>
            </a:r>
            <a:r>
              <a:rPr lang="ru-RU" dirty="0" err="1"/>
              <a:t>юридичними</a:t>
            </a:r>
            <a:r>
              <a:rPr lang="ru-RU" dirty="0"/>
              <a:t> особами, </a:t>
            </a:r>
            <a:r>
              <a:rPr lang="ru-RU" dirty="0" err="1"/>
              <a:t>крім</a:t>
            </a:r>
            <a:r>
              <a:rPr lang="ru-RU" dirty="0"/>
              <a:t> </a:t>
            </a:r>
            <a:r>
              <a:rPr lang="ru-RU" dirty="0" err="1"/>
              <a:t>державних</a:t>
            </a:r>
            <a:r>
              <a:rPr lang="ru-RU" dirty="0"/>
              <a:t> та </a:t>
            </a:r>
            <a:r>
              <a:rPr lang="ru-RU" dirty="0" err="1"/>
              <a:t>комунальних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,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фізичними</a:t>
            </a:r>
            <a:r>
              <a:rPr lang="ru-RU" dirty="0"/>
              <a:t> особами-</a:t>
            </a:r>
            <a:r>
              <a:rPr lang="ru-RU" dirty="0" err="1"/>
              <a:t>підприємцями</a:t>
            </a:r>
            <a:r>
              <a:rPr lang="ru-RU" dirty="0"/>
              <a:t> (</a:t>
            </a:r>
            <a:r>
              <a:rPr lang="ru-RU" dirty="0" err="1"/>
              <a:t>приватними</a:t>
            </a:r>
            <a:r>
              <a:rPr lang="ru-RU" dirty="0"/>
              <a:t> партнерами),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договору </a:t>
            </a:r>
            <a:r>
              <a:rPr lang="ru-RU" dirty="0" err="1"/>
              <a:t>відповідно</a:t>
            </a:r>
            <a:r>
              <a:rPr lang="ru-RU" dirty="0"/>
              <a:t> до  порядку, </a:t>
            </a:r>
            <a:r>
              <a:rPr lang="ru-RU" dirty="0" err="1"/>
              <a:t>встановленого</a:t>
            </a:r>
            <a:r>
              <a:rPr lang="ru-RU" dirty="0"/>
              <a:t> Законом </a:t>
            </a:r>
            <a:r>
              <a:rPr lang="ru-RU" dirty="0" err="1"/>
              <a:t>України</a:t>
            </a:r>
            <a:r>
              <a:rPr lang="ru-RU" dirty="0"/>
              <a:t> «Про державно-</a:t>
            </a:r>
            <a:r>
              <a:rPr lang="ru-RU" dirty="0" err="1"/>
              <a:t>приватне</a:t>
            </a:r>
            <a:r>
              <a:rPr lang="ru-RU" dirty="0"/>
              <a:t> партнерство</a:t>
            </a:r>
            <a:r>
              <a:rPr lang="ru-RU" dirty="0" smtClean="0"/>
              <a:t>»</a:t>
            </a:r>
          </a:p>
          <a:p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ризиків</a:t>
            </a:r>
            <a:r>
              <a:rPr lang="ru-RU" dirty="0"/>
              <a:t>:</a:t>
            </a:r>
          </a:p>
          <a:p>
            <a:r>
              <a:rPr lang="ru-RU" dirty="0"/>
              <a:t>•	</a:t>
            </a:r>
            <a:r>
              <a:rPr lang="ru-RU" dirty="0" err="1"/>
              <a:t>комерціалізація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жодних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відшкодування</a:t>
            </a:r>
            <a:r>
              <a:rPr lang="ru-RU" dirty="0"/>
              <a:t> </a:t>
            </a:r>
            <a:r>
              <a:rPr lang="ru-RU" dirty="0" err="1"/>
              <a:t>понесених</a:t>
            </a:r>
            <a:r>
              <a:rPr lang="ru-RU" dirty="0"/>
              <a:t> </a:t>
            </a:r>
            <a:r>
              <a:rPr lang="ru-RU" dirty="0" err="1"/>
              <a:t>збитків</a:t>
            </a:r>
            <a:r>
              <a:rPr lang="ru-RU" dirty="0"/>
              <a:t>  </a:t>
            </a:r>
            <a:r>
              <a:rPr lang="ru-RU" dirty="0" err="1"/>
              <a:t>обом</a:t>
            </a:r>
            <a:r>
              <a:rPr lang="ru-RU" dirty="0"/>
              <a:t> партнерам у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розірвання</a:t>
            </a:r>
            <a:r>
              <a:rPr lang="ru-RU" dirty="0"/>
              <a:t> </a:t>
            </a:r>
            <a:r>
              <a:rPr lang="ru-RU" dirty="0" err="1"/>
              <a:t>стосунків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гарантій</a:t>
            </a:r>
            <a:r>
              <a:rPr lang="ru-RU" dirty="0"/>
              <a:t> </a:t>
            </a:r>
            <a:r>
              <a:rPr lang="ru-RU" dirty="0" err="1"/>
              <a:t>компенсацій</a:t>
            </a:r>
            <a:r>
              <a:rPr lang="ru-RU" dirty="0"/>
              <a:t> з боку </a:t>
            </a:r>
            <a:r>
              <a:rPr lang="ru-RU" dirty="0" err="1"/>
              <a:t>держави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проект </a:t>
            </a:r>
            <a:r>
              <a:rPr lang="ru-RU" dirty="0" err="1"/>
              <a:t>втратить</a:t>
            </a:r>
            <a:r>
              <a:rPr lang="ru-RU" dirty="0"/>
              <a:t> свою </a:t>
            </a:r>
            <a:r>
              <a:rPr lang="ru-RU" dirty="0" err="1"/>
              <a:t>актуальність</a:t>
            </a:r>
            <a:r>
              <a:rPr lang="ru-RU" dirty="0"/>
              <a:t>, та </a:t>
            </a:r>
            <a:r>
              <a:rPr lang="ru-RU" dirty="0" err="1"/>
              <a:t>інші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324209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2199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19560" cy="1950720"/>
          </a:xfrm>
        </p:spPr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r>
              <a:rPr lang="ru-RU" sz="4400" b="1" dirty="0" err="1" smtClean="0"/>
              <a:t>Соціальне</a:t>
            </a:r>
            <a:r>
              <a:rPr lang="ru-RU" sz="4400" b="1" dirty="0" smtClean="0"/>
              <a:t> </a:t>
            </a:r>
            <a:r>
              <a:rPr lang="ru-RU" sz="4400" b="1" dirty="0"/>
              <a:t>партнерство, </a:t>
            </a:r>
            <a:r>
              <a:rPr lang="ru-RU" sz="4400" b="1" dirty="0" err="1"/>
              <a:t>місцеві</a:t>
            </a:r>
            <a:r>
              <a:rPr lang="ru-RU" sz="4400" b="1" dirty="0"/>
              <a:t> </a:t>
            </a:r>
            <a:r>
              <a:rPr lang="ru-RU" sz="4400" b="1" dirty="0" err="1"/>
              <a:t>цільові</a:t>
            </a:r>
            <a:r>
              <a:rPr lang="ru-RU" sz="4400" b="1" dirty="0"/>
              <a:t> </a:t>
            </a:r>
            <a:r>
              <a:rPr lang="ru-RU" sz="4400" b="1" dirty="0" err="1" smtClean="0"/>
              <a:t>програми</a:t>
            </a:r>
            <a:endParaRPr lang="ru-RU" sz="4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err="1" smtClean="0"/>
              <a:t>Допомога</a:t>
            </a:r>
            <a:r>
              <a:rPr lang="ru-RU" dirty="0" smtClean="0"/>
              <a:t> з </a:t>
            </a:r>
            <a:r>
              <a:rPr lang="ru-RU" dirty="0" err="1" smtClean="0"/>
              <a:t>місцевих</a:t>
            </a:r>
            <a:r>
              <a:rPr lang="ru-RU" dirty="0" smtClean="0"/>
              <a:t> </a:t>
            </a:r>
            <a:r>
              <a:rPr lang="ru-RU" dirty="0" err="1" smtClean="0"/>
              <a:t>бюджетів</a:t>
            </a:r>
            <a:r>
              <a:rPr lang="ru-RU" dirty="0" smtClean="0"/>
              <a:t> на </a:t>
            </a:r>
            <a:r>
              <a:rPr lang="ru-RU" dirty="0" err="1" smtClean="0"/>
              <a:t>статутну</a:t>
            </a:r>
            <a:r>
              <a:rPr lang="ru-RU" dirty="0" smtClean="0"/>
              <a:t> </a:t>
            </a:r>
            <a:r>
              <a:rPr lang="ru-RU" dirty="0" err="1" smtClean="0"/>
              <a:t>діяльність</a:t>
            </a:r>
            <a:r>
              <a:rPr lang="ru-RU" dirty="0" smtClean="0"/>
              <a:t> </a:t>
            </a:r>
            <a:r>
              <a:rPr lang="ru-RU" dirty="0" err="1" smtClean="0"/>
              <a:t>громадських</a:t>
            </a:r>
            <a:r>
              <a:rPr lang="ru-RU" dirty="0" smtClean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 у </a:t>
            </a:r>
            <a:r>
              <a:rPr lang="ru-RU" dirty="0" err="1" smtClean="0"/>
              <a:t>відповідності</a:t>
            </a:r>
            <a:r>
              <a:rPr lang="ru-RU" dirty="0" smtClean="0"/>
              <a:t> до 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статті</a:t>
            </a:r>
            <a:r>
              <a:rPr lang="ru-RU" dirty="0" smtClean="0"/>
              <a:t> </a:t>
            </a:r>
            <a:r>
              <a:rPr lang="ru-RU" dirty="0"/>
              <a:t>3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захищеності</a:t>
            </a:r>
            <a:r>
              <a:rPr lang="ru-RU" dirty="0"/>
              <a:t> </a:t>
            </a:r>
            <a:r>
              <a:rPr lang="ru-RU" dirty="0" err="1"/>
              <a:t>інвалідів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 smtClean="0"/>
              <a:t>»;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/>
              <a:t>статті</a:t>
            </a:r>
            <a:r>
              <a:rPr lang="ru-RU" dirty="0"/>
              <a:t> 20 Закону </a:t>
            </a:r>
            <a:r>
              <a:rPr lang="ru-RU" dirty="0" err="1"/>
              <a:t>України</a:t>
            </a:r>
            <a:r>
              <a:rPr lang="ru-RU" dirty="0"/>
              <a:t> «Про статус </a:t>
            </a:r>
            <a:r>
              <a:rPr lang="ru-RU" dirty="0" err="1"/>
              <a:t>ветеранів</a:t>
            </a:r>
            <a:r>
              <a:rPr lang="ru-RU" dirty="0"/>
              <a:t>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гарантії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» </a:t>
            </a:r>
            <a:r>
              <a:rPr lang="ru-RU" dirty="0" smtClean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/>
              <a:t>статті</a:t>
            </a:r>
            <a:r>
              <a:rPr lang="ru-RU" dirty="0"/>
              <a:t> 3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соціальний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дітей</a:t>
            </a:r>
            <a:r>
              <a:rPr lang="ru-RU" dirty="0"/>
              <a:t> </a:t>
            </a:r>
            <a:r>
              <a:rPr lang="ru-RU" dirty="0" err="1" smtClean="0"/>
              <a:t>війни</a:t>
            </a:r>
            <a:r>
              <a:rPr lang="ru-RU" dirty="0" smtClean="0"/>
              <a:t>»;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статті</a:t>
            </a:r>
            <a:r>
              <a:rPr lang="ru-RU" dirty="0" smtClean="0"/>
              <a:t> </a:t>
            </a:r>
            <a:r>
              <a:rPr lang="ru-RU" dirty="0"/>
              <a:t>6-5 Закону </a:t>
            </a:r>
            <a:r>
              <a:rPr lang="ru-RU" dirty="0" err="1"/>
              <a:t>України</a:t>
            </a:r>
            <a:r>
              <a:rPr lang="ru-RU" dirty="0"/>
              <a:t> «Про </a:t>
            </a:r>
            <a:r>
              <a:rPr lang="ru-RU" dirty="0" err="1"/>
              <a:t>жертви</a:t>
            </a:r>
            <a:r>
              <a:rPr lang="ru-RU" dirty="0"/>
              <a:t> </a:t>
            </a:r>
            <a:r>
              <a:rPr lang="ru-RU" dirty="0" err="1"/>
              <a:t>нацистських</a:t>
            </a:r>
            <a:r>
              <a:rPr lang="ru-RU" dirty="0"/>
              <a:t> </a:t>
            </a:r>
            <a:r>
              <a:rPr lang="ru-RU" dirty="0" err="1"/>
              <a:t>переслідувань</a:t>
            </a:r>
            <a:r>
              <a:rPr lang="ru-RU" dirty="0" smtClean="0"/>
              <a:t>»</a:t>
            </a:r>
            <a:endParaRPr lang="ru-RU" dirty="0"/>
          </a:p>
          <a:p>
            <a:r>
              <a:rPr lang="uk-UA" dirty="0" smtClean="0"/>
              <a:t>Ризики: </a:t>
            </a:r>
            <a:r>
              <a:rPr lang="ru-RU" dirty="0" err="1"/>
              <a:t>Фінансування</a:t>
            </a:r>
            <a:r>
              <a:rPr lang="ru-RU" dirty="0"/>
              <a:t> за </a:t>
            </a:r>
            <a:r>
              <a:rPr lang="ru-RU" dirty="0" err="1"/>
              <a:t>цими</a:t>
            </a:r>
            <a:r>
              <a:rPr lang="ru-RU" dirty="0"/>
              <a:t> </a:t>
            </a:r>
            <a:r>
              <a:rPr lang="ru-RU" dirty="0" err="1"/>
              <a:t>програмами</a:t>
            </a:r>
            <a:r>
              <a:rPr lang="ru-RU" dirty="0"/>
              <a:t> є </a:t>
            </a:r>
            <a:r>
              <a:rPr lang="ru-RU" dirty="0" err="1"/>
              <a:t>обмежене</a:t>
            </a:r>
            <a:r>
              <a:rPr lang="ru-RU" dirty="0"/>
              <a:t> і не </a:t>
            </a:r>
            <a:r>
              <a:rPr lang="ru-RU" dirty="0" err="1"/>
              <a:t>орієнтоване</a:t>
            </a:r>
            <a:r>
              <a:rPr lang="ru-RU" dirty="0"/>
              <a:t> на </a:t>
            </a:r>
            <a:r>
              <a:rPr lang="ru-RU" dirty="0" err="1"/>
              <a:t>покриття</a:t>
            </a:r>
            <a:r>
              <a:rPr lang="ru-RU" dirty="0"/>
              <a:t> </a:t>
            </a:r>
            <a:r>
              <a:rPr lang="ru-RU" dirty="0" err="1"/>
              <a:t>вартості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288189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74628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262360" cy="195072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Облік</a:t>
            </a:r>
            <a:r>
              <a:rPr lang="ru-RU" sz="4000" b="1" dirty="0"/>
              <a:t>, </a:t>
            </a:r>
            <a:r>
              <a:rPr lang="ru-RU" sz="4000" b="1" dirty="0" err="1"/>
              <a:t>звітування</a:t>
            </a:r>
            <a:r>
              <a:rPr lang="ru-RU" sz="4000" b="1" dirty="0"/>
              <a:t>, </a:t>
            </a:r>
            <a:r>
              <a:rPr lang="ru-RU" sz="4000" b="1" dirty="0" err="1"/>
              <a:t>моніторинг</a:t>
            </a:r>
            <a:r>
              <a:rPr lang="ru-RU" sz="4000" b="1" dirty="0"/>
              <a:t> та </a:t>
            </a:r>
            <a:r>
              <a:rPr lang="ru-RU" sz="4000" b="1" dirty="0" err="1" smtClean="0"/>
              <a:t>оцінка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smtClean="0"/>
              <a:t> </a:t>
            </a:r>
            <a:r>
              <a:rPr lang="ru-RU" dirty="0" err="1" smtClean="0"/>
              <a:t>Регламентується</a:t>
            </a:r>
            <a:r>
              <a:rPr lang="ru-RU" dirty="0" smtClean="0"/>
              <a:t> Наказом </a:t>
            </a:r>
            <a:r>
              <a:rPr lang="ru-RU" dirty="0" err="1" smtClean="0"/>
              <a:t>Міністерства</a:t>
            </a:r>
            <a:r>
              <a:rPr lang="ru-RU" dirty="0" smtClean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політики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27.12.2013 р. №904 «Про </a:t>
            </a:r>
            <a:r>
              <a:rPr lang="ru-RU" dirty="0" err="1"/>
              <a:t>затвердження</a:t>
            </a:r>
            <a:r>
              <a:rPr lang="ru-RU" dirty="0"/>
              <a:t> </a:t>
            </a:r>
            <a:r>
              <a:rPr lang="ru-RU" dirty="0" err="1"/>
              <a:t>методичних</a:t>
            </a:r>
            <a:r>
              <a:rPr lang="ru-RU" dirty="0"/>
              <a:t> </a:t>
            </a:r>
            <a:r>
              <a:rPr lang="ru-RU" dirty="0" err="1"/>
              <a:t>рекомендацій</a:t>
            </a:r>
            <a:r>
              <a:rPr lang="ru-RU" dirty="0"/>
              <a:t> з </a:t>
            </a:r>
            <a:r>
              <a:rPr lang="ru-RU" dirty="0" err="1"/>
              <a:t>проведення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та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 smtClean="0"/>
              <a:t>послуг</a:t>
            </a:r>
            <a:r>
              <a:rPr lang="ru-RU" dirty="0" smtClean="0"/>
              <a:t>».</a:t>
            </a:r>
          </a:p>
          <a:p>
            <a:pPr algn="just"/>
            <a:r>
              <a:rPr lang="ru-RU" dirty="0" err="1" smtClean="0"/>
              <a:t>Державний</a:t>
            </a:r>
            <a:r>
              <a:rPr lang="ru-RU" dirty="0" smtClean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моніторингу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обмежений</a:t>
            </a:r>
            <a:r>
              <a:rPr lang="ru-RU" dirty="0"/>
              <a:t> та </a:t>
            </a:r>
            <a:r>
              <a:rPr lang="ru-RU" dirty="0" err="1"/>
              <a:t>недосконалий</a:t>
            </a:r>
            <a:r>
              <a:rPr lang="ru-RU" dirty="0" smtClean="0"/>
              <a:t>. </a:t>
            </a:r>
            <a:r>
              <a:rPr lang="ru-RU" dirty="0" err="1" smtClean="0"/>
              <a:t>Це</a:t>
            </a:r>
            <a:r>
              <a:rPr lang="ru-RU" dirty="0" smtClean="0"/>
              <a:t> 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візити</a:t>
            </a:r>
            <a:r>
              <a:rPr lang="ru-RU" dirty="0"/>
              <a:t> </a:t>
            </a:r>
            <a:r>
              <a:rPr lang="ru-RU" dirty="0" err="1"/>
              <a:t>представників</a:t>
            </a:r>
            <a:r>
              <a:rPr lang="ru-RU" dirty="0"/>
              <a:t> </a:t>
            </a:r>
            <a:r>
              <a:rPr lang="ru-RU" dirty="0" err="1"/>
              <a:t>департаментів</a:t>
            </a:r>
            <a:r>
              <a:rPr lang="ru-RU" dirty="0"/>
              <a:t>/</a:t>
            </a:r>
            <a:r>
              <a:rPr lang="ru-RU" dirty="0" err="1"/>
              <a:t>управлінь</a:t>
            </a:r>
            <a:r>
              <a:rPr lang="ru-RU" dirty="0"/>
              <a:t> до </a:t>
            </a:r>
            <a:r>
              <a:rPr lang="ru-RU" dirty="0" err="1"/>
              <a:t>організації-виконавця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та </a:t>
            </a:r>
            <a:r>
              <a:rPr lang="ru-RU" dirty="0" err="1"/>
              <a:t>відвідання</a:t>
            </a:r>
            <a:r>
              <a:rPr lang="ru-RU" dirty="0"/>
              <a:t> </a:t>
            </a:r>
            <a:r>
              <a:rPr lang="ru-RU" dirty="0" err="1"/>
              <a:t>заходів</a:t>
            </a:r>
            <a:r>
              <a:rPr lang="ru-RU" dirty="0"/>
              <a:t> в межах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Як є:</a:t>
            </a:r>
            <a:r>
              <a:rPr lang="ru-RU" dirty="0" smtClean="0"/>
              <a:t>  </a:t>
            </a:r>
            <a:r>
              <a:rPr lang="ru-RU" dirty="0" err="1"/>
              <a:t>Критеріями</a:t>
            </a:r>
            <a:r>
              <a:rPr lang="ru-RU" dirty="0"/>
              <a:t> </a:t>
            </a:r>
            <a:r>
              <a:rPr lang="ru-RU" dirty="0" err="1"/>
              <a:t>оцінки</a:t>
            </a:r>
            <a:r>
              <a:rPr lang="ru-RU" dirty="0"/>
              <a:t> </a:t>
            </a:r>
            <a:r>
              <a:rPr lang="ru-RU" dirty="0" err="1"/>
              <a:t>наданої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є </a:t>
            </a:r>
            <a:r>
              <a:rPr lang="ru-RU" dirty="0" err="1"/>
              <a:t>точне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 в </a:t>
            </a:r>
            <a:r>
              <a:rPr lang="ru-RU" dirty="0" err="1"/>
              <a:t>певній</a:t>
            </a:r>
            <a:r>
              <a:rPr lang="ru-RU" dirty="0"/>
              <a:t> </a:t>
            </a:r>
            <a:r>
              <a:rPr lang="ru-RU" dirty="0" err="1"/>
              <a:t>кількості</a:t>
            </a:r>
            <a:r>
              <a:rPr lang="ru-RU" dirty="0"/>
              <a:t>, </a:t>
            </a:r>
            <a:r>
              <a:rPr lang="ru-RU" dirty="0" err="1"/>
              <a:t>заявлені</a:t>
            </a:r>
            <a:r>
              <a:rPr lang="ru-RU" dirty="0"/>
              <a:t> </a:t>
            </a:r>
            <a:r>
              <a:rPr lang="ru-RU" dirty="0" err="1"/>
              <a:t>отримувачі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. </a:t>
            </a:r>
            <a:endParaRPr lang="ru-RU" dirty="0" smtClean="0"/>
          </a:p>
          <a:p>
            <a:r>
              <a:rPr lang="ru-RU" b="1" dirty="0" smtClean="0"/>
              <a:t>Як </a:t>
            </a:r>
            <a:r>
              <a:rPr lang="ru-RU" b="1" dirty="0" err="1" smtClean="0"/>
              <a:t>має</a:t>
            </a:r>
            <a:r>
              <a:rPr lang="ru-RU" b="1" dirty="0" smtClean="0"/>
              <a:t> бути</a:t>
            </a:r>
            <a:r>
              <a:rPr lang="ru-RU" dirty="0" smtClean="0"/>
              <a:t>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відповідність</a:t>
            </a:r>
            <a:r>
              <a:rPr lang="ru-RU" dirty="0" smtClean="0"/>
              <a:t> </a:t>
            </a:r>
            <a:r>
              <a:rPr lang="ru-RU" dirty="0" err="1"/>
              <a:t>послуги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надається</a:t>
            </a:r>
            <a:r>
              <a:rPr lang="ru-RU" dirty="0"/>
              <a:t>, державному стандарту;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задоволеність</a:t>
            </a:r>
            <a:r>
              <a:rPr lang="ru-RU" dirty="0" smtClean="0"/>
              <a:t>/</a:t>
            </a:r>
            <a:r>
              <a:rPr lang="ru-RU" dirty="0" err="1" smtClean="0"/>
              <a:t>незадоволеність</a:t>
            </a:r>
            <a:r>
              <a:rPr lang="ru-RU" dirty="0" smtClean="0"/>
              <a:t> </a:t>
            </a:r>
            <a:r>
              <a:rPr lang="ru-RU" dirty="0" err="1"/>
              <a:t>клієнта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отримує</a:t>
            </a:r>
            <a:r>
              <a:rPr lang="ru-RU" dirty="0"/>
              <a:t> </a:t>
            </a:r>
            <a:r>
              <a:rPr lang="ru-RU" dirty="0" err="1"/>
              <a:t>послугу</a:t>
            </a:r>
            <a:r>
              <a:rPr lang="ru-RU" dirty="0"/>
              <a:t>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оцінка</a:t>
            </a:r>
            <a:r>
              <a:rPr lang="ru-RU" dirty="0" smtClean="0"/>
              <a:t> </a:t>
            </a:r>
            <a:r>
              <a:rPr lang="ru-RU" dirty="0" err="1" smtClean="0"/>
              <a:t>впливу</a:t>
            </a:r>
            <a:r>
              <a:rPr lang="ru-RU" dirty="0" smtClean="0"/>
              <a:t> </a:t>
            </a:r>
            <a:r>
              <a:rPr lang="ru-RU" dirty="0" err="1"/>
              <a:t>наданої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на </a:t>
            </a:r>
            <a:r>
              <a:rPr lang="ru-RU" dirty="0" err="1"/>
              <a:t>складну</a:t>
            </a:r>
            <a:r>
              <a:rPr lang="ru-RU" dirty="0"/>
              <a:t> </a:t>
            </a:r>
            <a:r>
              <a:rPr lang="ru-RU" dirty="0" err="1"/>
              <a:t>життєву</a:t>
            </a:r>
            <a:r>
              <a:rPr lang="ru-RU" dirty="0"/>
              <a:t> </a:t>
            </a:r>
            <a:r>
              <a:rPr lang="ru-RU" dirty="0" err="1"/>
              <a:t>ситуацію</a:t>
            </a:r>
            <a:r>
              <a:rPr lang="ru-RU" dirty="0"/>
              <a:t>, до </a:t>
            </a:r>
            <a:r>
              <a:rPr lang="ru-RU" dirty="0" err="1"/>
              <a:t>якої</a:t>
            </a:r>
            <a:r>
              <a:rPr lang="ru-RU" dirty="0"/>
              <a:t> </a:t>
            </a:r>
            <a:r>
              <a:rPr lang="ru-RU" dirty="0" err="1"/>
              <a:t>потрапив</a:t>
            </a:r>
            <a:r>
              <a:rPr lang="ru-RU" dirty="0"/>
              <a:t> </a:t>
            </a:r>
            <a:r>
              <a:rPr lang="ru-RU" dirty="0" err="1" smtClean="0"/>
              <a:t>клієнт</a:t>
            </a:r>
            <a:r>
              <a:rPr lang="ru-RU" dirty="0" smtClean="0"/>
              <a:t>, </a:t>
            </a:r>
            <a:r>
              <a:rPr lang="ru-RU" dirty="0" err="1" smtClean="0"/>
              <a:t>зміна</a:t>
            </a:r>
            <a:r>
              <a:rPr lang="ru-RU" dirty="0" smtClean="0"/>
              <a:t> </a:t>
            </a:r>
            <a:r>
              <a:rPr lang="ru-RU" dirty="0" err="1" smtClean="0"/>
              <a:t>якості</a:t>
            </a:r>
            <a:r>
              <a:rPr lang="ru-RU" dirty="0" smtClean="0"/>
              <a:t> </a:t>
            </a:r>
            <a:r>
              <a:rPr lang="ru-RU" dirty="0" err="1" smtClean="0"/>
              <a:t>життя</a:t>
            </a:r>
            <a:r>
              <a:rPr lang="ru-RU" dirty="0" smtClean="0"/>
              <a:t> </a:t>
            </a:r>
            <a:r>
              <a:rPr lang="ru-RU" dirty="0" err="1" smtClean="0"/>
              <a:t>клієнта</a:t>
            </a:r>
            <a:r>
              <a:rPr lang="ru-RU" dirty="0" smtClean="0"/>
              <a:t>;</a:t>
            </a:r>
            <a:endParaRPr lang="ru-R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  <a:p>
            <a:pPr marL="457200" indent="-457200">
              <a:buFont typeface="Arial" panose="020B0604020202020204" pitchFamily="34" charset="0"/>
              <a:buChar char="•"/>
            </a:pPr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0690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0881360" cy="1950720"/>
          </a:xfrm>
        </p:spPr>
        <p:txBody>
          <a:bodyPr>
            <a:normAutofit/>
          </a:bodyPr>
          <a:lstStyle/>
          <a:p>
            <a:r>
              <a:rPr lang="uk-UA" sz="4000" b="1" dirty="0" smtClean="0"/>
              <a:t>Звітування ОГС за використання бюджетних коштів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 smtClean="0"/>
              <a:t>Звітування</a:t>
            </a:r>
            <a:r>
              <a:rPr lang="ru-RU" dirty="0" smtClean="0"/>
              <a:t> </a:t>
            </a:r>
            <a:r>
              <a:rPr lang="ru-RU" dirty="0"/>
              <a:t>перед </a:t>
            </a:r>
            <a:r>
              <a:rPr lang="ru-RU" dirty="0" err="1"/>
              <a:t>замовником</a:t>
            </a:r>
            <a:r>
              <a:rPr lang="ru-RU" dirty="0"/>
              <a:t> за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. </a:t>
            </a:r>
            <a:r>
              <a:rPr lang="ru-RU" dirty="0" err="1"/>
              <a:t>Ці</a:t>
            </a:r>
            <a:r>
              <a:rPr lang="ru-RU" dirty="0"/>
              <a:t>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за процедурою, </a:t>
            </a:r>
            <a:r>
              <a:rPr lang="ru-RU" dirty="0" err="1"/>
              <a:t>затвердженою</a:t>
            </a:r>
            <a:r>
              <a:rPr lang="ru-RU" dirty="0"/>
              <a:t> </a:t>
            </a:r>
            <a:r>
              <a:rPr lang="ru-RU" dirty="0" err="1"/>
              <a:t>Постановою</a:t>
            </a:r>
            <a:r>
              <a:rPr lang="ru-RU" dirty="0"/>
              <a:t> КМУ </a:t>
            </a:r>
            <a:r>
              <a:rPr lang="ru-RU" dirty="0" err="1"/>
              <a:t>від</a:t>
            </a:r>
            <a:r>
              <a:rPr lang="ru-RU" dirty="0"/>
              <a:t> 29 </a:t>
            </a:r>
            <a:r>
              <a:rPr lang="ru-RU" dirty="0" err="1"/>
              <a:t>квітня</a:t>
            </a:r>
            <a:r>
              <a:rPr lang="ru-RU" dirty="0"/>
              <a:t> 2013 року «Про порядок </a:t>
            </a:r>
            <a:r>
              <a:rPr lang="ru-RU" dirty="0" err="1"/>
              <a:t>здійснення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» .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охоплюють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початку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за договором до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звітного</a:t>
            </a:r>
            <a:r>
              <a:rPr lang="ru-RU" dirty="0"/>
              <a:t> кварталу. </a:t>
            </a:r>
            <a:r>
              <a:rPr lang="ru-RU" dirty="0" err="1"/>
              <a:t>Звіти</a:t>
            </a:r>
            <a:r>
              <a:rPr lang="ru-RU" dirty="0"/>
              <a:t> </a:t>
            </a:r>
            <a:r>
              <a:rPr lang="ru-RU" dirty="0" err="1"/>
              <a:t>складаються</a:t>
            </a:r>
            <a:r>
              <a:rPr lang="ru-RU" dirty="0"/>
              <a:t> з </a:t>
            </a:r>
            <a:r>
              <a:rPr lang="ru-RU" dirty="0" err="1"/>
              <a:t>описової</a:t>
            </a:r>
            <a:r>
              <a:rPr lang="ru-RU" dirty="0"/>
              <a:t> та </a:t>
            </a:r>
            <a:r>
              <a:rPr lang="ru-RU" dirty="0" err="1"/>
              <a:t>фінансової</a:t>
            </a:r>
            <a:r>
              <a:rPr lang="ru-RU" dirty="0"/>
              <a:t> </a:t>
            </a:r>
            <a:r>
              <a:rPr lang="ru-RU" dirty="0" err="1"/>
              <a:t>частин</a:t>
            </a:r>
            <a:r>
              <a:rPr lang="ru-RU" dirty="0"/>
              <a:t>. В них,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вказуються</a:t>
            </a:r>
            <a:r>
              <a:rPr lang="ru-RU" dirty="0"/>
              <a:t>: </a:t>
            </a:r>
          </a:p>
          <a:p>
            <a:r>
              <a:rPr lang="ru-RU" dirty="0"/>
              <a:t>•	</a:t>
            </a:r>
            <a:r>
              <a:rPr lang="ru-RU" dirty="0" err="1"/>
              <a:t>звітний</a:t>
            </a:r>
            <a:r>
              <a:rPr lang="ru-RU" dirty="0"/>
              <a:t> </a:t>
            </a:r>
            <a:r>
              <a:rPr lang="ru-RU" dirty="0" err="1"/>
              <a:t>період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перелік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обсяг</a:t>
            </a:r>
            <a:r>
              <a:rPr lang="ru-RU" dirty="0"/>
              <a:t>, строк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кожної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отримувачів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обсяг</a:t>
            </a:r>
            <a:r>
              <a:rPr lang="ru-RU" dirty="0"/>
              <a:t> </a:t>
            </a:r>
            <a:r>
              <a:rPr lang="ru-RU" dirty="0" err="1"/>
              <a:t>використаних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r>
              <a:rPr lang="ru-RU" dirty="0"/>
              <a:t>•	</a:t>
            </a:r>
            <a:r>
              <a:rPr lang="ru-RU" dirty="0" err="1"/>
              <a:t>вплив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 становище та </a:t>
            </a:r>
            <a:r>
              <a:rPr lang="ru-RU" dirty="0" err="1"/>
              <a:t>життєві</a:t>
            </a:r>
            <a:r>
              <a:rPr lang="ru-RU" dirty="0"/>
              <a:t> </a:t>
            </a:r>
            <a:r>
              <a:rPr lang="ru-RU" dirty="0" err="1"/>
              <a:t>обставини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отримувачів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200" y="9308443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551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95760" cy="195072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Звітування</a:t>
            </a:r>
            <a:r>
              <a:rPr lang="ru-RU" sz="4000" b="1" dirty="0"/>
              <a:t> ОГС за </a:t>
            </a:r>
            <a:r>
              <a:rPr lang="ru-RU" sz="4000" b="1" dirty="0" err="1"/>
              <a:t>використання</a:t>
            </a:r>
            <a:r>
              <a:rPr lang="ru-RU" sz="4000" b="1" dirty="0"/>
              <a:t> </a:t>
            </a:r>
            <a:r>
              <a:rPr lang="ru-RU" sz="4000" b="1" dirty="0" err="1"/>
              <a:t>бюджетних</a:t>
            </a:r>
            <a:r>
              <a:rPr lang="ru-RU" sz="4000" b="1" dirty="0"/>
              <a:t> </a:t>
            </a:r>
            <a:r>
              <a:rPr lang="ru-RU" sz="4000" b="1" dirty="0" err="1"/>
              <a:t>коштів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Виконавець</a:t>
            </a:r>
            <a:r>
              <a:rPr lang="ru-RU" dirty="0" smtClean="0"/>
              <a:t>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звітність</a:t>
            </a:r>
            <a:r>
              <a:rPr lang="ru-RU" dirty="0"/>
              <a:t> про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в </a:t>
            </a:r>
            <a:r>
              <a:rPr lang="ru-RU" dirty="0" err="1"/>
              <a:t>терміни</a:t>
            </a:r>
            <a:r>
              <a:rPr lang="ru-RU" dirty="0"/>
              <a:t> та у </a:t>
            </a:r>
            <a:r>
              <a:rPr lang="ru-RU" dirty="0" err="1"/>
              <a:t>відповідності</a:t>
            </a:r>
            <a:r>
              <a:rPr lang="ru-RU" dirty="0"/>
              <a:t> до порядку, </a:t>
            </a:r>
            <a:r>
              <a:rPr lang="ru-RU" dirty="0" err="1"/>
              <a:t>встановленого</a:t>
            </a:r>
            <a:r>
              <a:rPr lang="ru-RU" dirty="0"/>
              <a:t> </a:t>
            </a:r>
            <a:r>
              <a:rPr lang="ru-RU" dirty="0" err="1"/>
              <a:t>бюджетним</a:t>
            </a:r>
            <a:r>
              <a:rPr lang="ru-RU" dirty="0"/>
              <a:t> </a:t>
            </a:r>
            <a:r>
              <a:rPr lang="ru-RU" dirty="0" err="1"/>
              <a:t>законодавством</a:t>
            </a:r>
            <a:r>
              <a:rPr lang="ru-RU" dirty="0"/>
              <a:t>. </a:t>
            </a:r>
            <a:r>
              <a:rPr lang="ru-RU" dirty="0" err="1"/>
              <a:t>Копії</a:t>
            </a:r>
            <a:r>
              <a:rPr lang="ru-RU" dirty="0"/>
              <a:t> </a:t>
            </a:r>
            <a:r>
              <a:rPr lang="ru-RU" dirty="0" err="1"/>
              <a:t>поданих</a:t>
            </a:r>
            <a:r>
              <a:rPr lang="ru-RU" dirty="0"/>
              <a:t> </a:t>
            </a:r>
            <a:r>
              <a:rPr lang="ru-RU" dirty="0" err="1"/>
              <a:t>звітів</a:t>
            </a:r>
            <a:r>
              <a:rPr lang="ru-RU" dirty="0"/>
              <a:t> з </a:t>
            </a:r>
            <a:r>
              <a:rPr lang="ru-RU" dirty="0" err="1"/>
              <a:t>відміткою</a:t>
            </a:r>
            <a:r>
              <a:rPr lang="ru-RU" dirty="0"/>
              <a:t> органу,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прийняв</a:t>
            </a:r>
            <a:r>
              <a:rPr lang="ru-RU" dirty="0"/>
              <a:t>, </a:t>
            </a:r>
            <a:r>
              <a:rPr lang="ru-RU" dirty="0" err="1"/>
              <a:t>виконавець</a:t>
            </a:r>
            <a:r>
              <a:rPr lang="ru-RU" dirty="0"/>
              <a:t> </a:t>
            </a:r>
            <a:r>
              <a:rPr lang="ru-RU" dirty="0" err="1"/>
              <a:t>подає</a:t>
            </a:r>
            <a:r>
              <a:rPr lang="ru-RU" dirty="0"/>
              <a:t> </a:t>
            </a:r>
            <a:r>
              <a:rPr lang="ru-RU" dirty="0" err="1"/>
              <a:t>замовнику</a:t>
            </a:r>
            <a:r>
              <a:rPr lang="ru-RU" dirty="0"/>
              <a:t> разом з </a:t>
            </a:r>
            <a:r>
              <a:rPr lang="ru-RU" dirty="0" err="1"/>
              <a:t>проміжним</a:t>
            </a:r>
            <a:r>
              <a:rPr lang="ru-RU" dirty="0"/>
              <a:t> (</a:t>
            </a:r>
            <a:r>
              <a:rPr lang="ru-RU" dirty="0" err="1"/>
              <a:t>кінцевим</a:t>
            </a:r>
            <a:r>
              <a:rPr lang="ru-RU" dirty="0"/>
              <a:t>) </a:t>
            </a:r>
            <a:r>
              <a:rPr lang="ru-RU" dirty="0" err="1"/>
              <a:t>звітом</a:t>
            </a:r>
            <a:r>
              <a:rPr lang="ru-RU" dirty="0"/>
              <a:t>. </a:t>
            </a:r>
            <a:endParaRPr lang="ru-RU" dirty="0" smtClean="0"/>
          </a:p>
          <a:p>
            <a:r>
              <a:rPr lang="uk-UA" dirty="0"/>
              <a:t> </a:t>
            </a:r>
            <a:r>
              <a:rPr lang="uk-UA" dirty="0" smtClean="0"/>
              <a:t>Чого не вистачає: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Звіт</a:t>
            </a:r>
            <a:r>
              <a:rPr lang="ru-RU" dirty="0" smtClean="0"/>
              <a:t> </a:t>
            </a:r>
            <a:r>
              <a:rPr lang="ru-RU" dirty="0"/>
              <a:t>про </a:t>
            </a:r>
            <a:r>
              <a:rPr lang="ru-RU" dirty="0" err="1"/>
              <a:t>хід</a:t>
            </a:r>
            <a:r>
              <a:rPr lang="ru-RU" dirty="0"/>
              <a:t> </a:t>
            </a:r>
            <a:r>
              <a:rPr lang="ru-RU" dirty="0" err="1"/>
              <a:t>виконання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та про </a:t>
            </a:r>
            <a:r>
              <a:rPr lang="ru-RU" dirty="0" err="1"/>
              <a:t>реалізацію</a:t>
            </a:r>
            <a:r>
              <a:rPr lang="ru-RU" dirty="0"/>
              <a:t> </a:t>
            </a:r>
            <a:r>
              <a:rPr lang="ru-RU" dirty="0" err="1"/>
              <a:t>суспільно-корисних</a:t>
            </a:r>
            <a:r>
              <a:rPr lang="ru-RU" dirty="0"/>
              <a:t> </a:t>
            </a:r>
            <a:r>
              <a:rPr lang="ru-RU" dirty="0" err="1"/>
              <a:t>програм</a:t>
            </a:r>
            <a:r>
              <a:rPr lang="ru-RU" dirty="0"/>
              <a:t> </a:t>
            </a:r>
            <a:r>
              <a:rPr lang="ru-RU" dirty="0" err="1"/>
              <a:t>подається</a:t>
            </a:r>
            <a:r>
              <a:rPr lang="ru-RU" dirty="0"/>
              <a:t> у </a:t>
            </a:r>
            <a:r>
              <a:rPr lang="ru-RU" dirty="0" err="1"/>
              <a:t>вигляді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перед </a:t>
            </a:r>
            <a:r>
              <a:rPr lang="ru-RU" dirty="0" smtClean="0"/>
              <a:t>громадою;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dirty="0" err="1" smtClean="0"/>
              <a:t>Проміжний</a:t>
            </a:r>
            <a:r>
              <a:rPr lang="ru-RU" dirty="0" smtClean="0"/>
              <a:t> </a:t>
            </a:r>
            <a:r>
              <a:rPr lang="ru-RU" dirty="0" err="1"/>
              <a:t>звіт</a:t>
            </a:r>
            <a:r>
              <a:rPr lang="ru-RU" dirty="0"/>
              <a:t> </a:t>
            </a:r>
            <a:r>
              <a:rPr lang="ru-RU" dirty="0" err="1"/>
              <a:t>реалізації</a:t>
            </a:r>
            <a:r>
              <a:rPr lang="ru-RU" dirty="0"/>
              <a:t> </a:t>
            </a:r>
            <a:r>
              <a:rPr lang="ru-RU" dirty="0" err="1"/>
              <a:t>соціального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 є не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, </a:t>
            </a:r>
            <a:r>
              <a:rPr lang="ru-RU" dirty="0" err="1"/>
              <a:t>ніж</a:t>
            </a:r>
            <a:r>
              <a:rPr lang="ru-RU" dirty="0"/>
              <a:t> </a:t>
            </a:r>
            <a:r>
              <a:rPr lang="ru-RU" dirty="0" err="1"/>
              <a:t>фінальний</a:t>
            </a:r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70242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65" b="8565"/>
          <a:stretch>
            <a:fillRect/>
          </a:stretch>
        </p:blipFill>
        <p:spPr/>
      </p:pic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25120" y="7261014"/>
            <a:ext cx="11739880" cy="1083733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>Від визначення проблеми  до її вирішення.</a:t>
            </a:r>
            <a:endParaRPr lang="en-US" b="1" dirty="0"/>
          </a:p>
        </p:txBody>
      </p:sp>
      <p:pic>
        <p:nvPicPr>
          <p:cNvPr id="6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4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68100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 txBox="1">
            <a:spLocks noChangeArrowheads="1"/>
          </p:cNvSpPr>
          <p:nvPr/>
        </p:nvSpPr>
        <p:spPr bwMode="auto">
          <a:xfrm>
            <a:off x="-11480800" y="625475"/>
            <a:ext cx="108966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/>
          </a:extLst>
        </p:spPr>
        <p:txBody>
          <a:bodyPr lIns="50800" tIns="50800" rIns="50800" bIns="5080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>
              <a:defRPr/>
            </a:pPr>
            <a:endParaRPr lang="en-US" sz="4800" dirty="0">
              <a:solidFill>
                <a:schemeClr val="bg1">
                  <a:lumMod val="50000"/>
                  <a:lumOff val="50000"/>
                </a:schemeClr>
              </a:solidFill>
              <a:latin typeface="Andale Mono"/>
              <a:cs typeface="Andale Mono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19560" cy="1950720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4400" b="1" dirty="0" err="1" smtClean="0">
                <a:cs typeface="Andale Mono"/>
              </a:rPr>
              <a:t>Проблеми</a:t>
            </a:r>
            <a:r>
              <a:rPr lang="ru-RU" sz="4400" b="1" dirty="0" smtClean="0">
                <a:cs typeface="Andale Mono"/>
              </a:rPr>
              <a:t> </a:t>
            </a:r>
            <a:r>
              <a:rPr lang="ru-RU" sz="4400" b="1" dirty="0" err="1" smtClean="0">
                <a:cs typeface="Andale Mono"/>
              </a:rPr>
              <a:t>монополії</a:t>
            </a:r>
            <a:r>
              <a:rPr lang="ru-RU" sz="4400" b="1" dirty="0" smtClean="0">
                <a:cs typeface="Andale Mono"/>
              </a:rPr>
              <a:t> на </a:t>
            </a:r>
            <a:r>
              <a:rPr lang="ru-RU" sz="4400" b="1" dirty="0" err="1" smtClean="0">
                <a:cs typeface="Andale Mono"/>
              </a:rPr>
              <a:t>надання</a:t>
            </a:r>
            <a:r>
              <a:rPr lang="ru-RU" sz="4400" b="1" dirty="0" smtClean="0">
                <a:cs typeface="Andale Mono"/>
              </a:rPr>
              <a:t> </a:t>
            </a:r>
            <a:r>
              <a:rPr lang="ru-RU" sz="4400" b="1" dirty="0" err="1" smtClean="0">
                <a:cs typeface="Andale Mono"/>
              </a:rPr>
              <a:t>послуг</a:t>
            </a:r>
            <a:r>
              <a:rPr lang="ru-RU" sz="4400" b="1" dirty="0" smtClean="0">
                <a:cs typeface="Andale Mono"/>
              </a:rPr>
              <a:t> </a:t>
            </a:r>
            <a:r>
              <a:rPr lang="ru-RU" sz="4400" b="1" dirty="0" err="1" smtClean="0">
                <a:cs typeface="Andale Mono"/>
              </a:rPr>
              <a:t>державними</a:t>
            </a:r>
            <a:r>
              <a:rPr lang="ru-RU" sz="4400" b="1" dirty="0" smtClean="0">
                <a:cs typeface="Andale Mono"/>
              </a:rPr>
              <a:t> </a:t>
            </a:r>
            <a:r>
              <a:rPr lang="ru-RU" sz="4400" b="1" dirty="0" err="1" smtClean="0">
                <a:cs typeface="Andale Mono"/>
              </a:rPr>
              <a:t>інституціями</a:t>
            </a:r>
            <a:endParaRPr lang="ru-RU" b="1" dirty="0">
              <a:cs typeface="Andale Mono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87672" indent="-487672">
              <a:defRPr/>
            </a:pPr>
            <a:r>
              <a:rPr lang="ru-RU" dirty="0"/>
              <a:t>•	</a:t>
            </a:r>
            <a:r>
              <a:rPr lang="ru-RU" dirty="0" err="1"/>
              <a:t>відсутність</a:t>
            </a:r>
            <a:r>
              <a:rPr lang="ru-RU" dirty="0"/>
              <a:t> </a:t>
            </a:r>
            <a:r>
              <a:rPr lang="ru-RU" dirty="0" err="1"/>
              <a:t>визнання</a:t>
            </a:r>
            <a:r>
              <a:rPr lang="ru-RU" dirty="0"/>
              <a:t> </a:t>
            </a:r>
            <a:r>
              <a:rPr lang="ru-RU" dirty="0" err="1"/>
              <a:t>гострих</a:t>
            </a:r>
            <a:r>
              <a:rPr lang="ru-RU" dirty="0"/>
              <a:t> проблем, </a:t>
            </a:r>
            <a:r>
              <a:rPr lang="ru-RU" dirty="0" err="1"/>
              <a:t>постійне</a:t>
            </a:r>
            <a:r>
              <a:rPr lang="ru-RU" dirty="0"/>
              <a:t> </a:t>
            </a:r>
            <a:r>
              <a:rPr lang="ru-RU" dirty="0" err="1"/>
              <a:t>замовчування</a:t>
            </a:r>
            <a:r>
              <a:rPr lang="ru-RU" dirty="0"/>
              <a:t> </a:t>
            </a:r>
            <a:r>
              <a:rPr lang="ru-RU" dirty="0" err="1"/>
              <a:t>їхнього</a:t>
            </a:r>
            <a:r>
              <a:rPr lang="ru-RU" dirty="0"/>
              <a:t> </a:t>
            </a:r>
            <a:r>
              <a:rPr lang="ru-RU" dirty="0" err="1"/>
              <a:t>виникнення</a:t>
            </a:r>
            <a:r>
              <a:rPr lang="ru-RU" dirty="0"/>
              <a:t>;</a:t>
            </a:r>
          </a:p>
          <a:p>
            <a:pPr marL="487672" indent="-487672">
              <a:defRPr/>
            </a:pPr>
            <a:r>
              <a:rPr lang="ru-RU" dirty="0"/>
              <a:t>•	</a:t>
            </a:r>
            <a:r>
              <a:rPr lang="ru-RU" dirty="0" err="1"/>
              <a:t>складний</a:t>
            </a:r>
            <a:r>
              <a:rPr lang="ru-RU" dirty="0"/>
              <a:t> </a:t>
            </a:r>
            <a:r>
              <a:rPr lang="ru-RU" dirty="0" err="1"/>
              <a:t>бюрократичний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прийняття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;</a:t>
            </a:r>
          </a:p>
          <a:p>
            <a:pPr marL="487672" indent="-487672">
              <a:defRPr/>
            </a:pPr>
            <a:r>
              <a:rPr lang="ru-RU" dirty="0"/>
              <a:t>•	</a:t>
            </a:r>
            <a:r>
              <a:rPr lang="ru-RU" dirty="0" err="1"/>
              <a:t>непрозоре</a:t>
            </a:r>
            <a:r>
              <a:rPr lang="ru-RU" dirty="0"/>
              <a:t> </a:t>
            </a:r>
            <a:r>
              <a:rPr lang="ru-RU" dirty="0" err="1"/>
              <a:t>витрачання</a:t>
            </a:r>
            <a:r>
              <a:rPr lang="ru-RU" dirty="0"/>
              <a:t> </a:t>
            </a:r>
            <a:r>
              <a:rPr lang="ru-RU" dirty="0" err="1"/>
              <a:t>бюджетних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;</a:t>
            </a:r>
          </a:p>
          <a:p>
            <a:pPr marL="487672" indent="-487672">
              <a:defRPr/>
            </a:pPr>
            <a:r>
              <a:rPr lang="ru-RU" dirty="0"/>
              <a:t>•	страх і </a:t>
            </a:r>
            <a:r>
              <a:rPr lang="ru-RU" dirty="0" err="1"/>
              <a:t>уникнення</a:t>
            </a:r>
            <a:r>
              <a:rPr lang="ru-RU" dirty="0"/>
              <a:t>, </a:t>
            </a:r>
            <a:r>
              <a:rPr lang="ru-RU" dirty="0" err="1"/>
              <a:t>перекладання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у </a:t>
            </a:r>
            <a:r>
              <a:rPr lang="ru-RU" dirty="0" err="1"/>
              <a:t>владній</a:t>
            </a:r>
            <a:r>
              <a:rPr lang="ru-RU" dirty="0"/>
              <a:t> </a:t>
            </a:r>
            <a:r>
              <a:rPr lang="ru-RU" dirty="0" err="1"/>
              <a:t>вертикалі</a:t>
            </a:r>
            <a:r>
              <a:rPr lang="ru-RU" dirty="0"/>
              <a:t>;</a:t>
            </a:r>
          </a:p>
          <a:p>
            <a:pPr marL="487672" indent="-487672">
              <a:defRPr/>
            </a:pPr>
            <a:r>
              <a:rPr lang="ru-RU" dirty="0"/>
              <a:t>•	</a:t>
            </a:r>
            <a:r>
              <a:rPr lang="ru-RU" dirty="0" err="1"/>
              <a:t>небажання</a:t>
            </a:r>
            <a:r>
              <a:rPr lang="ru-RU" dirty="0"/>
              <a:t> </a:t>
            </a:r>
            <a:r>
              <a:rPr lang="ru-RU" dirty="0" err="1"/>
              <a:t>вирішувати</a:t>
            </a:r>
            <a:r>
              <a:rPr lang="ru-RU" dirty="0"/>
              <a:t> </a:t>
            </a:r>
            <a:r>
              <a:rPr lang="ru-RU" dirty="0" err="1"/>
              <a:t>виклики</a:t>
            </a:r>
            <a:r>
              <a:rPr lang="ru-RU" dirty="0"/>
              <a:t> та </a:t>
            </a:r>
            <a:r>
              <a:rPr lang="ru-RU" dirty="0" err="1"/>
              <a:t>прораховувати</a:t>
            </a:r>
            <a:r>
              <a:rPr lang="ru-RU" dirty="0"/>
              <a:t> </a:t>
            </a:r>
            <a:r>
              <a:rPr lang="ru-RU" dirty="0" err="1"/>
              <a:t>наслідки</a:t>
            </a:r>
            <a:r>
              <a:rPr lang="ru-RU" dirty="0"/>
              <a:t> </a:t>
            </a:r>
            <a:r>
              <a:rPr lang="ru-RU" dirty="0" err="1"/>
              <a:t>цих</a:t>
            </a:r>
            <a:r>
              <a:rPr lang="ru-RU" dirty="0"/>
              <a:t> </a:t>
            </a:r>
            <a:r>
              <a:rPr lang="ru-RU" dirty="0" err="1"/>
              <a:t>викликів</a:t>
            </a:r>
            <a:r>
              <a:rPr lang="ru-RU" dirty="0"/>
              <a:t>.</a:t>
            </a:r>
          </a:p>
          <a:p>
            <a:pPr marL="487672" indent="-487672" defTabSz="1300460" eaLnBrk="1" fontAlgn="auto" hangingPunct="1">
              <a:spcAft>
                <a:spcPts val="853"/>
              </a:spcAft>
              <a:defRPr/>
            </a:pPr>
            <a:endParaRPr lang="en-US" dirty="0"/>
          </a:p>
        </p:txBody>
      </p:sp>
      <p:pic>
        <p:nvPicPr>
          <p:cNvPr id="5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2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2100560" cy="195072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 b="1" dirty="0" err="1" smtClean="0"/>
              <a:t>Переваги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надання</a:t>
            </a:r>
            <a:r>
              <a:rPr lang="ru-RU" sz="4000" b="1" dirty="0" smtClean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  <a:r>
              <a:rPr lang="ru-RU" sz="4000" b="1" dirty="0" smtClean="0"/>
              <a:t>силами </a:t>
            </a:r>
            <a:r>
              <a:rPr lang="ru-RU" sz="4000" b="1" dirty="0"/>
              <a:t>ОГС</a:t>
            </a:r>
            <a:endParaRPr lang="en-US" sz="4000" b="1" dirty="0"/>
          </a:p>
        </p:txBody>
      </p:sp>
      <p:sp>
        <p:nvSpPr>
          <p:cNvPr id="18434" name="Rectangle 2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87672" indent="-487672">
              <a:defRPr/>
            </a:pPr>
            <a:r>
              <a:rPr lang="en-US" dirty="0">
                <a:cs typeface="Arial" pitchFamily="34" charset="0"/>
              </a:rPr>
              <a:t> </a:t>
            </a:r>
            <a:r>
              <a:rPr lang="ru-RU" sz="3600" b="1" dirty="0">
                <a:cs typeface="Arial" pitchFamily="34" charset="0"/>
              </a:rPr>
              <a:t>ОГС </a:t>
            </a:r>
            <a:r>
              <a:rPr lang="ru-RU" sz="3600" b="1" dirty="0" err="1">
                <a:cs typeface="Arial" pitchFamily="34" charset="0"/>
              </a:rPr>
              <a:t>забезпечать</a:t>
            </a:r>
            <a:r>
              <a:rPr lang="ru-RU" sz="3600" b="1" dirty="0">
                <a:cs typeface="Arial" pitchFamily="34" charset="0"/>
              </a:rPr>
              <a:t>: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 •	</a:t>
            </a:r>
            <a:r>
              <a:rPr lang="ru-RU" sz="3600" dirty="0" err="1">
                <a:cs typeface="Arial" pitchFamily="34" charset="0"/>
              </a:rPr>
              <a:t>механізм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швидкого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реагування</a:t>
            </a:r>
            <a:r>
              <a:rPr lang="ru-RU" sz="3600" dirty="0">
                <a:cs typeface="Arial" pitchFamily="34" charset="0"/>
              </a:rPr>
              <a:t> на </a:t>
            </a:r>
            <a:r>
              <a:rPr lang="ru-RU" sz="3600" dirty="0" err="1">
                <a:cs typeface="Arial" pitchFamily="34" charset="0"/>
              </a:rPr>
              <a:t>виклики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процес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безоплатної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допомоги</a:t>
            </a:r>
            <a:r>
              <a:rPr lang="ru-RU" sz="3600" dirty="0">
                <a:cs typeface="Arial" pitchFamily="34" charset="0"/>
              </a:rPr>
              <a:t> один одному </a:t>
            </a:r>
            <a:r>
              <a:rPr lang="ru-RU" sz="3600" dirty="0" err="1">
                <a:cs typeface="Arial" pitchFamily="34" charset="0"/>
              </a:rPr>
              <a:t>задля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вирішення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гострих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питань</a:t>
            </a:r>
            <a:r>
              <a:rPr lang="ru-RU" sz="3600" dirty="0">
                <a:cs typeface="Arial" pitchFamily="34" charset="0"/>
              </a:rPr>
              <a:t>, </a:t>
            </a:r>
            <a:r>
              <a:rPr lang="ru-RU" sz="3600" dirty="0" err="1">
                <a:cs typeface="Arial" pitchFamily="34" charset="0"/>
              </a:rPr>
              <a:t>які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викликаються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напруження</a:t>
            </a:r>
            <a:r>
              <a:rPr lang="ru-RU" sz="3600" dirty="0">
                <a:cs typeface="Arial" pitchFamily="34" charset="0"/>
              </a:rPr>
              <a:t> та </a:t>
            </a:r>
            <a:r>
              <a:rPr lang="ru-RU" sz="3600" dirty="0" err="1">
                <a:cs typeface="Arial" pitchFamily="34" charset="0"/>
              </a:rPr>
              <a:t>роблять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неможливим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життя</a:t>
            </a:r>
            <a:r>
              <a:rPr lang="ru-RU" sz="3600" dirty="0">
                <a:cs typeface="Arial" pitchFamily="34" charset="0"/>
              </a:rPr>
              <a:t> для </a:t>
            </a:r>
            <a:r>
              <a:rPr lang="ru-RU" sz="3600" dirty="0" err="1">
                <a:cs typeface="Arial" pitchFamily="34" charset="0"/>
              </a:rPr>
              <a:t>всього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суспільства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швидкий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процес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визначення</a:t>
            </a:r>
            <a:r>
              <a:rPr lang="ru-RU" sz="3600" dirty="0">
                <a:cs typeface="Arial" pitchFamily="34" charset="0"/>
              </a:rPr>
              <a:t> потреб, </a:t>
            </a:r>
            <a:r>
              <a:rPr lang="ru-RU" sz="3600" dirty="0" err="1">
                <a:cs typeface="Arial" pitchFamily="34" charset="0"/>
              </a:rPr>
              <a:t>їх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пріоритетизація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налагодження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механізмів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постійної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комунікації</a:t>
            </a:r>
            <a:r>
              <a:rPr lang="ru-RU" sz="3600" dirty="0">
                <a:cs typeface="Arial" pitchFamily="34" charset="0"/>
              </a:rPr>
              <a:t> з </a:t>
            </a:r>
            <a:r>
              <a:rPr lang="ru-RU" sz="3600" dirty="0" err="1">
                <a:cs typeface="Arial" pitchFamily="34" charset="0"/>
              </a:rPr>
              <a:t>суспільством</a:t>
            </a:r>
            <a:r>
              <a:rPr lang="ru-RU" sz="3600" dirty="0">
                <a:cs typeface="Arial" pitchFamily="34" charset="0"/>
              </a:rPr>
              <a:t>, </a:t>
            </a:r>
            <a:r>
              <a:rPr lang="ru-RU" sz="3600" dirty="0" err="1">
                <a:cs typeface="Arial" pitchFamily="34" charset="0"/>
              </a:rPr>
              <a:t>використання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всіх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сучасних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способів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комунікації</a:t>
            </a:r>
            <a:r>
              <a:rPr lang="ru-RU" sz="3600" dirty="0">
                <a:cs typeface="Arial" pitchFamily="34" charset="0"/>
              </a:rPr>
              <a:t>: </a:t>
            </a:r>
            <a:r>
              <a:rPr lang="ru-RU" sz="3600" dirty="0" err="1">
                <a:cs typeface="Arial" pitchFamily="34" charset="0"/>
              </a:rPr>
              <a:t>від</a:t>
            </a:r>
            <a:r>
              <a:rPr lang="ru-RU" sz="3600" dirty="0">
                <a:cs typeface="Arial" pitchFamily="34" charset="0"/>
              </a:rPr>
              <a:t> ЗМІ до </a:t>
            </a:r>
            <a:r>
              <a:rPr lang="ru-RU" sz="3600" dirty="0" err="1">
                <a:cs typeface="Arial" pitchFamily="34" charset="0"/>
              </a:rPr>
              <a:t>соціальних</a:t>
            </a:r>
            <a:r>
              <a:rPr lang="ru-RU" sz="3600" dirty="0">
                <a:cs typeface="Arial" pitchFamily="34" charset="0"/>
              </a:rPr>
              <a:t> мереж та «сарафанного» </a:t>
            </a:r>
            <a:r>
              <a:rPr lang="ru-RU" sz="3600" dirty="0" err="1">
                <a:cs typeface="Arial" pitchFamily="34" charset="0"/>
              </a:rPr>
              <a:t>радіо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швидкий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збір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коштів</a:t>
            </a:r>
            <a:r>
              <a:rPr lang="ru-RU" sz="3600" dirty="0">
                <a:cs typeface="Arial" pitchFamily="34" charset="0"/>
              </a:rPr>
              <a:t> на </a:t>
            </a:r>
            <a:r>
              <a:rPr lang="ru-RU" sz="3600" dirty="0" err="1">
                <a:cs typeface="Arial" pitchFamily="34" charset="0"/>
              </a:rPr>
              <a:t>їх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вирішення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постійне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публічне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звітування</a:t>
            </a:r>
            <a:r>
              <a:rPr lang="ru-RU" sz="3600" dirty="0">
                <a:cs typeface="Arial" pitchFamily="34" charset="0"/>
              </a:rPr>
              <a:t> про </a:t>
            </a:r>
            <a:r>
              <a:rPr lang="ru-RU" sz="3600" dirty="0" err="1">
                <a:cs typeface="Arial" pitchFamily="34" charset="0"/>
              </a:rPr>
              <a:t>використання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зібраних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коштів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швидке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реагування</a:t>
            </a:r>
            <a:r>
              <a:rPr lang="ru-RU" sz="3600" dirty="0">
                <a:cs typeface="Arial" pitchFamily="34" charset="0"/>
              </a:rPr>
              <a:t> та </a:t>
            </a:r>
            <a:r>
              <a:rPr lang="ru-RU" sz="3600" dirty="0" err="1">
                <a:cs typeface="Arial" pitchFamily="34" charset="0"/>
              </a:rPr>
              <a:t>викриття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недобросовісних</a:t>
            </a:r>
            <a:r>
              <a:rPr lang="ru-RU" sz="3600" dirty="0">
                <a:cs typeface="Arial" pitchFamily="34" charset="0"/>
              </a:rPr>
              <a:t> псевдо-</a:t>
            </a:r>
            <a:r>
              <a:rPr lang="ru-RU" sz="3600" dirty="0" err="1">
                <a:cs typeface="Arial" pitchFamily="34" charset="0"/>
              </a:rPr>
              <a:t>волонтерів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487672" indent="-487672">
              <a:defRPr/>
            </a:pPr>
            <a:r>
              <a:rPr lang="ru-RU" sz="3600" dirty="0">
                <a:cs typeface="Arial" pitchFamily="34" charset="0"/>
              </a:rPr>
              <a:t>•	</a:t>
            </a:r>
            <a:r>
              <a:rPr lang="ru-RU" sz="3600" dirty="0" err="1">
                <a:cs typeface="Arial" pitchFamily="34" charset="0"/>
              </a:rPr>
              <a:t>якісне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вирішення</a:t>
            </a:r>
            <a:r>
              <a:rPr lang="ru-RU" sz="3600" dirty="0">
                <a:cs typeface="Arial" pitchFamily="34" charset="0"/>
              </a:rPr>
              <a:t> проблем, </a:t>
            </a:r>
            <a:r>
              <a:rPr lang="ru-RU" sz="3600" dirty="0" err="1">
                <a:cs typeface="Arial" pitchFamily="34" charset="0"/>
              </a:rPr>
              <a:t>залучення</a:t>
            </a:r>
            <a:r>
              <a:rPr lang="ru-RU" sz="3600" dirty="0">
                <a:cs typeface="Arial" pitchFamily="34" charset="0"/>
              </a:rPr>
              <a:t> до </a:t>
            </a:r>
            <a:r>
              <a:rPr lang="ru-RU" sz="3600" dirty="0" err="1">
                <a:cs typeface="Arial" pitchFamily="34" charset="0"/>
              </a:rPr>
              <a:t>цього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всіх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можливих</a:t>
            </a:r>
            <a:r>
              <a:rPr lang="ru-RU" sz="3600" dirty="0">
                <a:cs typeface="Arial" pitchFamily="34" charset="0"/>
              </a:rPr>
              <a:t> </a:t>
            </a:r>
            <a:r>
              <a:rPr lang="ru-RU" sz="3600" dirty="0" err="1">
                <a:cs typeface="Arial" pitchFamily="34" charset="0"/>
              </a:rPr>
              <a:t>ресурсів</a:t>
            </a:r>
            <a:r>
              <a:rPr lang="ru-RU" sz="3600" dirty="0">
                <a:cs typeface="Arial" pitchFamily="34" charset="0"/>
              </a:rPr>
              <a:t>;</a:t>
            </a:r>
          </a:p>
          <a:p>
            <a:pPr marL="0" indent="0" defTabSz="1300460" eaLnBrk="1" fontAlgn="auto" hangingPunct="1">
              <a:spcAft>
                <a:spcPts val="853"/>
              </a:spcAft>
              <a:defRPr/>
            </a:pPr>
            <a:endParaRPr lang="en-US" dirty="0" smtClean="0"/>
          </a:p>
          <a:p>
            <a:pPr marL="0" indent="0" defTabSz="1300460" eaLnBrk="1" fontAlgn="auto" hangingPunct="1">
              <a:spcAft>
                <a:spcPts val="853"/>
              </a:spcAft>
              <a:defRPr/>
            </a:pPr>
            <a:endParaRPr lang="en-US" dirty="0" smtClean="0"/>
          </a:p>
          <a:p>
            <a:pPr marL="0" indent="0" defTabSz="1300460" eaLnBrk="1" fontAlgn="auto" hangingPunct="1">
              <a:spcAft>
                <a:spcPts val="853"/>
              </a:spcAft>
              <a:defRPr/>
            </a:pPr>
            <a:endParaRPr lang="en-US" dirty="0" smtClean="0"/>
          </a:p>
        </p:txBody>
      </p:sp>
      <p:pic>
        <p:nvPicPr>
          <p:cNvPr id="5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 noChangeArrowheads="1"/>
          </p:cNvSpPr>
          <p:nvPr/>
        </p:nvSpPr>
        <p:spPr bwMode="auto">
          <a:xfrm>
            <a:off x="-8661400" y="1905000"/>
            <a:ext cx="5435600" cy="132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/>
          </a:extLst>
        </p:spPr>
        <p:txBody>
          <a:bodyPr lIns="50800" tIns="50800" rIns="50800" bIns="50800" anchor="b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+mj-lt"/>
                <a:ea typeface="+mj-ea"/>
                <a:cs typeface="+mj-cs"/>
                <a:sym typeface="Gill Sans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8400">
                <a:solidFill>
                  <a:schemeClr val="tx1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defRPr>
            </a:lvl9pPr>
          </a:lstStyle>
          <a:p>
            <a:pPr algn="l" eaLnBrk="1" hangingPunct="1">
              <a:defRPr/>
            </a:pPr>
            <a:endParaRPr lang="en-US" sz="4800" dirty="0" smtClean="0">
              <a:solidFill>
                <a:schemeClr val="bg1">
                  <a:lumMod val="50000"/>
                  <a:lumOff val="50000"/>
                </a:schemeClr>
              </a:solidFill>
              <a:latin typeface="Andale Mono"/>
              <a:cs typeface="Andale Mono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567160" cy="195072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ru-RU" sz="4000" b="1" dirty="0" err="1"/>
              <a:t>Аналіз</a:t>
            </a:r>
            <a:r>
              <a:rPr lang="ru-RU" sz="4000" b="1" dirty="0"/>
              <a:t> нормативно-</a:t>
            </a:r>
            <a:r>
              <a:rPr lang="ru-RU" sz="4000" b="1" dirty="0" err="1"/>
              <a:t>правових</a:t>
            </a:r>
            <a:r>
              <a:rPr lang="ru-RU" sz="4000" b="1" dirty="0"/>
              <a:t> </a:t>
            </a:r>
            <a:r>
              <a:rPr lang="ru-RU" sz="4000" b="1" dirty="0" err="1"/>
              <a:t>підстав</a:t>
            </a:r>
            <a:r>
              <a:rPr lang="ru-RU" sz="4000" b="1" dirty="0"/>
              <a:t> </a:t>
            </a:r>
            <a:r>
              <a:rPr lang="ru-RU" sz="4000" b="1" dirty="0" err="1"/>
              <a:t>надання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  <a:endParaRPr lang="en-US" sz="4000" b="1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ru-RU" sz="3500" b="1" dirty="0" smtClean="0">
                <a:cs typeface="Arial" pitchFamily="34" charset="0"/>
              </a:rPr>
              <a:t>Указ Президента </a:t>
            </a:r>
            <a:r>
              <a:rPr lang="ru-RU" sz="3500" b="1" dirty="0" err="1">
                <a:cs typeface="Arial" pitchFamily="34" charset="0"/>
              </a:rPr>
              <a:t>України</a:t>
            </a:r>
            <a:r>
              <a:rPr lang="ru-RU" sz="3500" b="1" dirty="0">
                <a:cs typeface="Arial" pitchFamily="34" charset="0"/>
              </a:rPr>
              <a:t> №501/2015 </a:t>
            </a:r>
            <a:r>
              <a:rPr lang="ru-RU" sz="3500" b="1" dirty="0" err="1" smtClean="0">
                <a:cs typeface="Arial" pitchFamily="34" charset="0"/>
              </a:rPr>
              <a:t>Національна</a:t>
            </a:r>
            <a:r>
              <a:rPr lang="ru-RU" sz="3500" b="1" dirty="0" smtClean="0">
                <a:cs typeface="Arial" pitchFamily="34" charset="0"/>
              </a:rPr>
              <a:t> </a:t>
            </a:r>
            <a:r>
              <a:rPr lang="ru-RU" sz="3500" b="1" dirty="0" err="1" smtClean="0">
                <a:cs typeface="Arial" pitchFamily="34" charset="0"/>
              </a:rPr>
              <a:t>стратегіюя</a:t>
            </a:r>
            <a:r>
              <a:rPr lang="ru-RU" sz="3500" b="1" dirty="0" smtClean="0">
                <a:cs typeface="Arial" pitchFamily="34" charset="0"/>
              </a:rPr>
              <a:t> у </a:t>
            </a:r>
            <a:r>
              <a:rPr lang="ru-RU" sz="3500" b="1" dirty="0" err="1">
                <a:cs typeface="Arial" pitchFamily="34" charset="0"/>
              </a:rPr>
              <a:t>сфері</a:t>
            </a:r>
            <a:r>
              <a:rPr lang="ru-RU" sz="3500" b="1" dirty="0">
                <a:cs typeface="Arial" pitchFamily="34" charset="0"/>
              </a:rPr>
              <a:t> прав </a:t>
            </a:r>
            <a:r>
              <a:rPr lang="ru-RU" sz="3500" b="1" dirty="0" err="1">
                <a:cs typeface="Arial" pitchFamily="34" charset="0"/>
              </a:rPr>
              <a:t>людини</a:t>
            </a:r>
            <a:r>
              <a:rPr lang="ru-RU" sz="3500" b="1" dirty="0">
                <a:cs typeface="Arial" pitchFamily="34" charset="0"/>
              </a:rPr>
              <a:t>» </a:t>
            </a:r>
            <a:r>
              <a:rPr lang="ru-RU" sz="3500" b="1" dirty="0" smtClean="0">
                <a:cs typeface="Arial" pitchFamily="34" charset="0"/>
              </a:rPr>
              <a:t>,</a:t>
            </a: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ru-RU" sz="3500" b="1" dirty="0" smtClean="0">
                <a:cs typeface="Arial" pitchFamily="34" charset="0"/>
              </a:rPr>
              <a:t>«</a:t>
            </a:r>
            <a:r>
              <a:rPr lang="ru-RU" sz="3500" b="1" dirty="0">
                <a:cs typeface="Arial" pitchFamily="34" charset="0"/>
              </a:rPr>
              <a:t>План </a:t>
            </a:r>
            <a:r>
              <a:rPr lang="ru-RU" sz="3500" b="1" dirty="0" err="1">
                <a:cs typeface="Arial" pitchFamily="34" charset="0"/>
              </a:rPr>
              <a:t>заходів</a:t>
            </a:r>
            <a:r>
              <a:rPr lang="ru-RU" sz="3500" b="1" dirty="0">
                <a:cs typeface="Arial" pitchFamily="34" charset="0"/>
              </a:rPr>
              <a:t> з </a:t>
            </a:r>
            <a:r>
              <a:rPr lang="ru-RU" sz="3500" b="1" dirty="0" err="1">
                <a:cs typeface="Arial" pitchFamily="34" charset="0"/>
              </a:rPr>
              <a:t>реалізації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Національної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стратегії</a:t>
            </a:r>
            <a:r>
              <a:rPr lang="ru-RU" sz="3500" b="1" dirty="0">
                <a:cs typeface="Arial" pitchFamily="34" charset="0"/>
              </a:rPr>
              <a:t> у </a:t>
            </a:r>
            <a:r>
              <a:rPr lang="ru-RU" sz="3500" b="1" dirty="0" err="1">
                <a:cs typeface="Arial" pitchFamily="34" charset="0"/>
              </a:rPr>
              <a:t>сфері</a:t>
            </a:r>
            <a:r>
              <a:rPr lang="ru-RU" sz="3500" b="1" dirty="0">
                <a:cs typeface="Arial" pitchFamily="34" charset="0"/>
              </a:rPr>
              <a:t> прав </a:t>
            </a:r>
            <a:r>
              <a:rPr lang="ru-RU" sz="3500" b="1" dirty="0" err="1">
                <a:cs typeface="Arial" pitchFamily="34" charset="0"/>
              </a:rPr>
              <a:t>людини</a:t>
            </a:r>
            <a:r>
              <a:rPr lang="ru-RU" sz="3500" b="1" dirty="0">
                <a:cs typeface="Arial" pitchFamily="34" charset="0"/>
              </a:rPr>
              <a:t> на </a:t>
            </a:r>
            <a:r>
              <a:rPr lang="ru-RU" sz="3500" b="1" dirty="0" err="1">
                <a:cs typeface="Arial" pitchFamily="34" charset="0"/>
              </a:rPr>
              <a:t>період</a:t>
            </a:r>
            <a:r>
              <a:rPr lang="ru-RU" sz="3500" b="1" dirty="0">
                <a:cs typeface="Arial" pitchFamily="34" charset="0"/>
              </a:rPr>
              <a:t> до 2020 року» , </a:t>
            </a:r>
            <a:r>
              <a:rPr lang="ru-RU" sz="3500" b="1" dirty="0" err="1">
                <a:cs typeface="Arial" pitchFamily="34" charset="0"/>
              </a:rPr>
              <a:t>який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був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закріплений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розпорядженням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Кабінету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Міністрів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України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від</a:t>
            </a:r>
            <a:r>
              <a:rPr lang="ru-RU" sz="3500" b="1" dirty="0">
                <a:cs typeface="Arial" pitchFamily="34" charset="0"/>
              </a:rPr>
              <a:t> 23 листопада 2015 р. № 1393-р</a:t>
            </a:r>
            <a:endParaRPr lang="en-US" sz="3500" b="1" dirty="0" smtClean="0">
              <a:cs typeface="Arial" pitchFamily="34" charset="0"/>
            </a:endParaRPr>
          </a:p>
          <a:p>
            <a:pPr marL="571500" indent="-571500">
              <a:buFont typeface="Arial" panose="020B0604020202020204" pitchFamily="34" charset="0"/>
              <a:buChar char="•"/>
              <a:defRPr/>
            </a:pPr>
            <a:r>
              <a:rPr lang="ru-RU" sz="3500" b="1" dirty="0" smtClean="0">
                <a:cs typeface="Arial" pitchFamily="34" charset="0"/>
              </a:rPr>
              <a:t>Указ </a:t>
            </a:r>
            <a:r>
              <a:rPr lang="ru-RU" sz="3500" b="1" dirty="0">
                <a:cs typeface="Arial" pitchFamily="34" charset="0"/>
              </a:rPr>
              <a:t>Президента </a:t>
            </a:r>
            <a:r>
              <a:rPr lang="ru-RU" sz="3500" b="1" dirty="0" err="1">
                <a:cs typeface="Arial" pitchFamily="34" charset="0"/>
              </a:rPr>
              <a:t>України</a:t>
            </a:r>
            <a:r>
              <a:rPr lang="ru-RU" sz="3500" b="1" dirty="0">
                <a:cs typeface="Arial" pitchFamily="34" charset="0"/>
              </a:rPr>
              <a:t> №68/2016 «Про </a:t>
            </a:r>
            <a:r>
              <a:rPr lang="ru-RU" sz="3500" b="1" dirty="0" err="1">
                <a:cs typeface="Arial" pitchFamily="34" charset="0"/>
              </a:rPr>
              <a:t>сприяння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розвитку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громадянського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суспільства</a:t>
            </a:r>
            <a:r>
              <a:rPr lang="ru-RU" sz="3500" b="1" dirty="0">
                <a:cs typeface="Arial" pitchFamily="34" charset="0"/>
              </a:rPr>
              <a:t> в </a:t>
            </a:r>
            <a:r>
              <a:rPr lang="ru-RU" sz="3500" b="1" dirty="0" err="1">
                <a:cs typeface="Arial" pitchFamily="34" charset="0"/>
              </a:rPr>
              <a:t>Україні</a:t>
            </a:r>
            <a:r>
              <a:rPr lang="ru-RU" sz="3500" b="1" dirty="0">
                <a:cs typeface="Arial" pitchFamily="34" charset="0"/>
              </a:rPr>
              <a:t>» </a:t>
            </a:r>
            <a:r>
              <a:rPr lang="ru-RU" sz="3500" b="1" dirty="0" err="1">
                <a:cs typeface="Arial" pitchFamily="34" charset="0"/>
              </a:rPr>
              <a:t>затверджено</a:t>
            </a:r>
            <a:r>
              <a:rPr lang="ru-RU" sz="3500" b="1" dirty="0">
                <a:cs typeface="Arial" pitchFamily="34" charset="0"/>
              </a:rPr>
              <a:t> «</a:t>
            </a:r>
            <a:r>
              <a:rPr lang="ru-RU" sz="3500" b="1" dirty="0" err="1">
                <a:cs typeface="Arial" pitchFamily="34" charset="0"/>
              </a:rPr>
              <a:t>Національну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стратегію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сприяння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розвитку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громадянського</a:t>
            </a:r>
            <a:r>
              <a:rPr lang="ru-RU" sz="3500" b="1" dirty="0">
                <a:cs typeface="Arial" pitchFamily="34" charset="0"/>
              </a:rPr>
              <a:t> </a:t>
            </a:r>
            <a:r>
              <a:rPr lang="ru-RU" sz="3500" b="1" dirty="0" err="1">
                <a:cs typeface="Arial" pitchFamily="34" charset="0"/>
              </a:rPr>
              <a:t>суспільства</a:t>
            </a:r>
            <a:r>
              <a:rPr lang="ru-RU" sz="3500" b="1" dirty="0">
                <a:cs typeface="Arial" pitchFamily="34" charset="0"/>
              </a:rPr>
              <a:t> в </a:t>
            </a:r>
            <a:r>
              <a:rPr lang="ru-RU" sz="3500" b="1" dirty="0" err="1">
                <a:cs typeface="Arial" pitchFamily="34" charset="0"/>
              </a:rPr>
              <a:t>Україні</a:t>
            </a:r>
            <a:r>
              <a:rPr lang="ru-RU" sz="3500" b="1" dirty="0">
                <a:cs typeface="Arial" pitchFamily="34" charset="0"/>
              </a:rPr>
              <a:t> на 2016-2020 роки</a:t>
            </a:r>
            <a:r>
              <a:rPr lang="ru-RU" sz="3500" b="1" dirty="0" smtClean="0">
                <a:cs typeface="Arial" pitchFamily="34" charset="0"/>
              </a:rPr>
              <a:t>».</a:t>
            </a:r>
          </a:p>
          <a:p>
            <a:pPr marL="487672" indent="-487672">
              <a:defRPr/>
            </a:pPr>
            <a:endParaRPr lang="en-US" sz="3600" dirty="0" smtClean="0">
              <a:cs typeface="Arial" pitchFamily="34" charset="0"/>
            </a:endParaRPr>
          </a:p>
          <a:p>
            <a:pPr marL="487672" indent="-487672" defTabSz="1300460" eaLnBrk="1" fontAlgn="auto" hangingPunct="1">
              <a:spcAft>
                <a:spcPts val="853"/>
              </a:spcAft>
              <a:defRPr/>
            </a:pPr>
            <a:endParaRPr lang="en-US" dirty="0"/>
          </a:p>
        </p:txBody>
      </p:sp>
      <p:pic>
        <p:nvPicPr>
          <p:cNvPr id="8" name="Picture 1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200" y="9308443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381000"/>
            <a:ext cx="11271250" cy="1625600"/>
          </a:xfrm>
        </p:spPr>
        <p:txBody>
          <a:bodyPr>
            <a:normAutofit/>
          </a:bodyPr>
          <a:lstStyle/>
          <a:p>
            <a:pPr defTabSz="1300460" eaLnBrk="1" fontAlgn="auto" hangingPunct="1">
              <a:spcAft>
                <a:spcPts val="0"/>
              </a:spcAft>
              <a:defRPr/>
            </a:pPr>
            <a:r>
              <a:rPr lang="uk-UA" sz="4000" b="1" dirty="0" smtClean="0"/>
              <a:t>Головна мета залучення ОГС до надання послуг</a:t>
            </a:r>
            <a:endParaRPr lang="en-US" sz="40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0650095"/>
              </p:ext>
            </p:extLst>
          </p:nvPr>
        </p:nvGraphicFramePr>
        <p:xfrm>
          <a:off x="650875" y="2520950"/>
          <a:ext cx="10836275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5" name="Picture 1"/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292678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09838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19560" cy="1950720"/>
          </a:xfrm>
        </p:spPr>
        <p:txBody>
          <a:bodyPr>
            <a:noAutofit/>
          </a:bodyPr>
          <a:lstStyle/>
          <a:p>
            <a:r>
              <a:rPr lang="ru-RU" sz="4000" b="1" dirty="0" err="1"/>
              <a:t>Обмеження</a:t>
            </a:r>
            <a:r>
              <a:rPr lang="ru-RU" sz="4000" b="1" dirty="0"/>
              <a:t> </a:t>
            </a:r>
            <a:r>
              <a:rPr lang="ru-RU" sz="4000" b="1" dirty="0" err="1"/>
              <a:t>надання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  <a:r>
              <a:rPr lang="ru-RU" sz="4000" b="1" dirty="0" smtClean="0"/>
              <a:t>ОГС 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uk-UA" b="1" dirty="0" smtClean="0"/>
              <a:t>З боку держави:</a:t>
            </a:r>
          </a:p>
          <a:p>
            <a:pPr marL="514350" indent="-514350">
              <a:buAutoNum type="arabicPeriod"/>
            </a:pPr>
            <a:r>
              <a:rPr lang="ru-RU" dirty="0" smtClean="0"/>
              <a:t>В </a:t>
            </a:r>
            <a:r>
              <a:rPr lang="ru-RU" dirty="0" err="1"/>
              <a:t>українському</a:t>
            </a:r>
            <a:r>
              <a:rPr lang="ru-RU" dirty="0"/>
              <a:t> </a:t>
            </a:r>
            <a:r>
              <a:rPr lang="ru-RU" dirty="0" err="1"/>
              <a:t>законодавстві</a:t>
            </a:r>
            <a:r>
              <a:rPr lang="ru-RU" dirty="0"/>
              <a:t> не </a:t>
            </a:r>
            <a:r>
              <a:rPr lang="ru-RU" dirty="0" err="1"/>
              <a:t>закріплено</a:t>
            </a:r>
            <a:r>
              <a:rPr lang="ru-RU" dirty="0"/>
              <a:t> </a:t>
            </a:r>
            <a:r>
              <a:rPr lang="ru-RU" dirty="0" err="1"/>
              <a:t>поняття</a:t>
            </a:r>
            <a:r>
              <a:rPr lang="ru-RU" dirty="0"/>
              <a:t> «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значущий</a:t>
            </a:r>
            <a:r>
              <a:rPr lang="ru-RU" dirty="0"/>
              <a:t> проект», «</a:t>
            </a:r>
            <a:r>
              <a:rPr lang="ru-RU" dirty="0" err="1"/>
              <a:t>суспільно</a:t>
            </a:r>
            <a:r>
              <a:rPr lang="ru-RU" dirty="0"/>
              <a:t> </a:t>
            </a:r>
            <a:r>
              <a:rPr lang="ru-RU" dirty="0" err="1"/>
              <a:t>значуща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», «</a:t>
            </a:r>
            <a:r>
              <a:rPr lang="ru-RU" dirty="0" err="1"/>
              <a:t>організація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суспільне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».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Супротив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ринку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монополія</a:t>
            </a:r>
            <a:r>
              <a:rPr lang="ru-RU" dirty="0"/>
              <a:t> в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сфері</a:t>
            </a:r>
            <a:r>
              <a:rPr lang="ru-RU" dirty="0"/>
              <a:t>, страх </a:t>
            </a:r>
            <a:r>
              <a:rPr lang="ru-RU" dirty="0" err="1"/>
              <a:t>пустити</a:t>
            </a:r>
            <a:r>
              <a:rPr lang="ru-RU" dirty="0"/>
              <a:t> на </a:t>
            </a:r>
            <a:r>
              <a:rPr lang="ru-RU" dirty="0" err="1"/>
              <a:t>ринок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нового </a:t>
            </a:r>
            <a:r>
              <a:rPr lang="ru-RU" dirty="0" err="1" smtClean="0"/>
              <a:t>надавача</a:t>
            </a:r>
            <a:r>
              <a:rPr lang="ru-RU" dirty="0" smtClean="0"/>
              <a:t>;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Небажання</a:t>
            </a:r>
            <a:r>
              <a:rPr lang="ru-RU" dirty="0" smtClean="0"/>
              <a:t> </a:t>
            </a:r>
            <a:r>
              <a:rPr lang="ru-RU" dirty="0" err="1"/>
              <a:t>влади</a:t>
            </a:r>
            <a:r>
              <a:rPr lang="ru-RU" dirty="0"/>
              <a:t> </a:t>
            </a:r>
            <a:r>
              <a:rPr lang="ru-RU" dirty="0" err="1"/>
              <a:t>показати</a:t>
            </a:r>
            <a:r>
              <a:rPr lang="ru-RU" dirty="0"/>
              <a:t> </a:t>
            </a:r>
            <a:r>
              <a:rPr lang="ru-RU" dirty="0" err="1"/>
              <a:t>реальні</a:t>
            </a:r>
            <a:r>
              <a:rPr lang="ru-RU" dirty="0"/>
              <a:t> </a:t>
            </a:r>
            <a:r>
              <a:rPr lang="ru-RU" dirty="0" err="1"/>
              <a:t>витрати</a:t>
            </a:r>
            <a:r>
              <a:rPr lang="ru-RU" dirty="0"/>
              <a:t> на </a:t>
            </a:r>
            <a:r>
              <a:rPr lang="ru-RU" dirty="0" err="1"/>
              <a:t>соціальну</a:t>
            </a:r>
            <a:r>
              <a:rPr lang="ru-RU" dirty="0"/>
              <a:t> сферу, страх перейти до </a:t>
            </a:r>
            <a:r>
              <a:rPr lang="ru-RU" dirty="0" err="1"/>
              <a:t>адресності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, </a:t>
            </a:r>
            <a:r>
              <a:rPr lang="ru-RU" dirty="0" err="1"/>
              <a:t>визначення</a:t>
            </a:r>
            <a:r>
              <a:rPr lang="ru-RU" dirty="0"/>
              <a:t> </a:t>
            </a:r>
            <a:r>
              <a:rPr lang="ru-RU" dirty="0" err="1"/>
              <a:t>реальних</a:t>
            </a:r>
            <a:r>
              <a:rPr lang="ru-RU" dirty="0"/>
              <a:t> потреб </a:t>
            </a:r>
            <a:r>
              <a:rPr lang="ru-RU" dirty="0" err="1"/>
              <a:t>населення</a:t>
            </a:r>
            <a:r>
              <a:rPr lang="ru-RU" dirty="0"/>
              <a:t> у </a:t>
            </a:r>
            <a:r>
              <a:rPr lang="ru-RU" dirty="0" err="1"/>
              <a:t>допомозі</a:t>
            </a:r>
            <a:r>
              <a:rPr lang="ru-RU" dirty="0"/>
              <a:t>, страх </a:t>
            </a:r>
            <a:r>
              <a:rPr lang="ru-RU" dirty="0" err="1"/>
              <a:t>втрати</a:t>
            </a:r>
            <a:r>
              <a:rPr lang="ru-RU" dirty="0"/>
              <a:t> </a:t>
            </a:r>
            <a:r>
              <a:rPr lang="ru-RU" dirty="0" err="1"/>
              <a:t>популістського</a:t>
            </a:r>
            <a:r>
              <a:rPr lang="ru-RU" dirty="0"/>
              <a:t> </a:t>
            </a:r>
            <a:r>
              <a:rPr lang="ru-RU" dirty="0" err="1"/>
              <a:t>інструменту</a:t>
            </a:r>
            <a:r>
              <a:rPr lang="ru-RU" dirty="0"/>
              <a:t> </a:t>
            </a:r>
            <a:r>
              <a:rPr lang="ru-RU" dirty="0" err="1"/>
              <a:t>впливу</a:t>
            </a:r>
            <a:r>
              <a:rPr lang="ru-RU" dirty="0"/>
              <a:t> на думку </a:t>
            </a:r>
            <a:r>
              <a:rPr lang="ru-RU" dirty="0" err="1"/>
              <a:t>громадян</a:t>
            </a:r>
            <a:r>
              <a:rPr lang="ru-RU" dirty="0"/>
              <a:t>, через </a:t>
            </a:r>
            <a:r>
              <a:rPr lang="ru-RU" dirty="0" err="1"/>
              <a:t>запровадження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виплат</a:t>
            </a:r>
            <a:r>
              <a:rPr lang="ru-RU" dirty="0"/>
              <a:t> до свят,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виборчих</a:t>
            </a:r>
            <a:r>
              <a:rPr lang="ru-RU" dirty="0"/>
              <a:t> </a:t>
            </a:r>
            <a:r>
              <a:rPr lang="ru-RU" dirty="0" err="1"/>
              <a:t>компаній</a:t>
            </a:r>
            <a:r>
              <a:rPr lang="ru-RU" dirty="0"/>
              <a:t> та </a:t>
            </a:r>
            <a:r>
              <a:rPr lang="ru-RU" dirty="0" err="1" smtClean="0"/>
              <a:t>інше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err="1" smtClean="0"/>
              <a:t>Втрата</a:t>
            </a:r>
            <a:r>
              <a:rPr lang="ru-RU" dirty="0" smtClean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відбору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лояльних</a:t>
            </a:r>
            <a:r>
              <a:rPr lang="ru-RU" dirty="0"/>
              <a:t> для себя </a:t>
            </a:r>
            <a:r>
              <a:rPr lang="ru-RU" dirty="0" err="1"/>
              <a:t>організацій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на </a:t>
            </a:r>
            <a:r>
              <a:rPr lang="ru-RU" dirty="0" err="1"/>
              <a:t>постійній</a:t>
            </a:r>
            <a:r>
              <a:rPr lang="ru-RU" dirty="0"/>
              <a:t> </a:t>
            </a:r>
            <a:r>
              <a:rPr lang="ru-RU" dirty="0" err="1"/>
              <a:t>основі</a:t>
            </a:r>
            <a:r>
              <a:rPr lang="ru-RU" dirty="0"/>
              <a:t> з року в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фінансуються</a:t>
            </a:r>
            <a:r>
              <a:rPr lang="ru-RU" dirty="0"/>
              <a:t> з державного та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бюджетів</a:t>
            </a:r>
            <a:r>
              <a:rPr lang="ru-RU" dirty="0"/>
              <a:t>, та перейти до </a:t>
            </a:r>
            <a:r>
              <a:rPr lang="ru-RU" dirty="0" err="1"/>
              <a:t>відкритого</a:t>
            </a:r>
            <a:r>
              <a:rPr lang="ru-RU" dirty="0"/>
              <a:t> конкурсного </a:t>
            </a:r>
            <a:r>
              <a:rPr lang="ru-RU" dirty="0" err="1"/>
              <a:t>відбору</a:t>
            </a:r>
            <a:r>
              <a:rPr lang="ru-RU" dirty="0"/>
              <a:t> </a:t>
            </a:r>
            <a:r>
              <a:rPr lang="ru-RU" dirty="0" err="1"/>
              <a:t>громадських</a:t>
            </a:r>
            <a:r>
              <a:rPr lang="ru-RU" dirty="0"/>
              <a:t> </a:t>
            </a:r>
            <a:r>
              <a:rPr lang="ru-RU" dirty="0" err="1" smtClean="0"/>
              <a:t>організацій</a:t>
            </a:r>
            <a:r>
              <a:rPr lang="ru-RU" dirty="0" smtClean="0"/>
              <a:t>.</a:t>
            </a:r>
          </a:p>
          <a:p>
            <a:pPr marL="514350" indent="-514350">
              <a:buAutoNum type="arabicPeriod"/>
            </a:pPr>
            <a:r>
              <a:rPr lang="ru-RU" dirty="0" smtClean="0"/>
              <a:t>Страх </a:t>
            </a:r>
            <a:r>
              <a:rPr lang="ru-RU" dirty="0"/>
              <a:t>нести </a:t>
            </a:r>
            <a:r>
              <a:rPr lang="ru-RU" dirty="0" err="1"/>
              <a:t>відповідальність</a:t>
            </a:r>
            <a:r>
              <a:rPr lang="ru-RU" dirty="0"/>
              <a:t> за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незнайомих</a:t>
            </a:r>
            <a:r>
              <a:rPr lang="ru-RU" dirty="0"/>
              <a:t> для </a:t>
            </a:r>
            <a:r>
              <a:rPr lang="ru-RU" dirty="0" err="1"/>
              <a:t>влади</a:t>
            </a:r>
            <a:r>
              <a:rPr lang="ru-RU" dirty="0"/>
              <a:t> процедур.</a:t>
            </a:r>
          </a:p>
          <a:p>
            <a:endParaRPr lang="ru-RU" dirty="0"/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08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45588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033760" cy="195072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Обмеження</a:t>
            </a:r>
            <a:r>
              <a:rPr lang="ru-RU" sz="4000" b="1" dirty="0"/>
              <a:t> </a:t>
            </a:r>
            <a:r>
              <a:rPr lang="ru-RU" sz="4000" b="1" dirty="0" err="1"/>
              <a:t>надання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  <a:r>
              <a:rPr lang="ru-RU" sz="4000" b="1" dirty="0" smtClean="0"/>
              <a:t>ОГС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b="1" dirty="0"/>
              <a:t>З </a:t>
            </a:r>
            <a:r>
              <a:rPr lang="ru-RU" b="1" dirty="0" smtClean="0"/>
              <a:t>боку </a:t>
            </a:r>
            <a:r>
              <a:rPr lang="ru-RU" b="1" dirty="0" err="1"/>
              <a:t>громадських</a:t>
            </a:r>
            <a:r>
              <a:rPr lang="ru-RU" b="1" dirty="0"/>
              <a:t> </a:t>
            </a:r>
            <a:r>
              <a:rPr lang="ru-RU" b="1" dirty="0" err="1"/>
              <a:t>організацій</a:t>
            </a:r>
            <a:r>
              <a:rPr lang="ru-RU" b="1" dirty="0" smtClean="0"/>
              <a:t>: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тільки</a:t>
            </a:r>
            <a:r>
              <a:rPr lang="ru-RU" dirty="0"/>
              <a:t> </a:t>
            </a:r>
            <a:r>
              <a:rPr lang="ru-RU" dirty="0" err="1"/>
              <a:t>нарощують</a:t>
            </a:r>
            <a:r>
              <a:rPr lang="ru-RU" dirty="0"/>
              <a:t> </a:t>
            </a:r>
            <a:r>
              <a:rPr lang="ru-RU" dirty="0" err="1"/>
              <a:t>свій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 в </a:t>
            </a:r>
            <a:r>
              <a:rPr lang="ru-RU" dirty="0" err="1"/>
              <a:t>якості</a:t>
            </a:r>
            <a:r>
              <a:rPr lang="ru-RU" dirty="0"/>
              <a:t> </a:t>
            </a:r>
            <a:r>
              <a:rPr lang="ru-RU" dirty="0" err="1"/>
              <a:t>надавачів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і у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своїй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не </a:t>
            </a:r>
            <a:r>
              <a:rPr lang="ru-RU" dirty="0" err="1"/>
              <a:t>відповідати</a:t>
            </a:r>
            <a:r>
              <a:rPr lang="ru-RU" dirty="0"/>
              <a:t> </a:t>
            </a:r>
            <a:r>
              <a:rPr lang="ru-RU" dirty="0" err="1"/>
              <a:t>заявленим</a:t>
            </a:r>
            <a:r>
              <a:rPr lang="ru-RU" dirty="0"/>
              <a:t> державою </a:t>
            </a:r>
            <a:r>
              <a:rPr lang="ru-RU" dirty="0" err="1"/>
              <a:t>критеріям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Громадські</a:t>
            </a:r>
            <a:r>
              <a:rPr lang="ru-RU" dirty="0" smtClean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обмежені</a:t>
            </a:r>
            <a:r>
              <a:rPr lang="ru-RU" dirty="0"/>
              <a:t> у </a:t>
            </a:r>
            <a:r>
              <a:rPr lang="ru-RU" dirty="0" err="1"/>
              <a:t>доступі</a:t>
            </a:r>
            <a:r>
              <a:rPr lang="ru-RU" dirty="0"/>
              <a:t> до </a:t>
            </a:r>
            <a:r>
              <a:rPr lang="ru-RU" dirty="0" err="1"/>
              <a:t>матеріальних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у </a:t>
            </a:r>
            <a:r>
              <a:rPr lang="ru-RU" dirty="0" err="1"/>
              <a:t>власності</a:t>
            </a:r>
            <a:r>
              <a:rPr lang="ru-RU" dirty="0"/>
              <a:t> </a:t>
            </a:r>
            <a:r>
              <a:rPr lang="ru-RU" dirty="0" err="1"/>
              <a:t>громади</a:t>
            </a:r>
            <a:r>
              <a:rPr lang="ru-RU" dirty="0" smtClean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Найбільш</a:t>
            </a:r>
            <a:r>
              <a:rPr lang="ru-RU" dirty="0" smtClean="0"/>
              <a:t> </a:t>
            </a:r>
            <a:r>
              <a:rPr lang="ru-RU" dirty="0" err="1"/>
              <a:t>потужні</a:t>
            </a:r>
            <a:r>
              <a:rPr lang="ru-RU" dirty="0"/>
              <a:t> </a:t>
            </a:r>
            <a:r>
              <a:rPr lang="ru-RU" dirty="0" err="1"/>
              <a:t>громадські</a:t>
            </a:r>
            <a:r>
              <a:rPr lang="ru-RU" dirty="0"/>
              <a:t> </a:t>
            </a:r>
            <a:r>
              <a:rPr lang="ru-RU" dirty="0" err="1"/>
              <a:t>організації</a:t>
            </a:r>
            <a:r>
              <a:rPr lang="ru-RU" dirty="0"/>
              <a:t> </a:t>
            </a:r>
            <a:r>
              <a:rPr lang="ru-RU" dirty="0" err="1"/>
              <a:t>вже</a:t>
            </a:r>
            <a:r>
              <a:rPr lang="ru-RU" dirty="0"/>
              <a:t> </a:t>
            </a:r>
            <a:r>
              <a:rPr lang="ru-RU" dirty="0" err="1"/>
              <a:t>налагодили</a:t>
            </a:r>
            <a:r>
              <a:rPr lang="ru-RU" dirty="0"/>
              <a:t> </a:t>
            </a:r>
            <a:r>
              <a:rPr lang="ru-RU" dirty="0" err="1"/>
              <a:t>механізми</a:t>
            </a:r>
            <a:r>
              <a:rPr lang="ru-RU" dirty="0"/>
              <a:t> </a:t>
            </a:r>
            <a:r>
              <a:rPr lang="ru-RU" dirty="0" err="1"/>
              <a:t>співпраці</a:t>
            </a:r>
            <a:r>
              <a:rPr lang="ru-RU" dirty="0"/>
              <a:t> з </a:t>
            </a:r>
            <a:r>
              <a:rPr lang="ru-RU" dirty="0" err="1"/>
              <a:t>владою</a:t>
            </a:r>
            <a:r>
              <a:rPr lang="ru-RU" dirty="0"/>
              <a:t> і не </a:t>
            </a:r>
            <a:r>
              <a:rPr lang="ru-RU" dirty="0" err="1"/>
              <a:t>бажають</a:t>
            </a:r>
            <a:r>
              <a:rPr lang="ru-RU" dirty="0"/>
              <a:t> </a:t>
            </a:r>
            <a:r>
              <a:rPr lang="ru-RU" dirty="0" err="1"/>
              <a:t>поступатися</a:t>
            </a:r>
            <a:r>
              <a:rPr lang="ru-RU" dirty="0"/>
              <a:t> </a:t>
            </a:r>
            <a:r>
              <a:rPr lang="ru-RU" dirty="0" err="1"/>
              <a:t>своїм</a:t>
            </a:r>
            <a:r>
              <a:rPr lang="ru-RU" dirty="0"/>
              <a:t> </a:t>
            </a:r>
            <a:r>
              <a:rPr lang="ru-RU" dirty="0" err="1"/>
              <a:t>місцем</a:t>
            </a:r>
            <a:r>
              <a:rPr lang="ru-RU" dirty="0"/>
              <a:t> </a:t>
            </a:r>
            <a:r>
              <a:rPr lang="ru-RU" dirty="0" err="1"/>
              <a:t>новоствореним</a:t>
            </a:r>
            <a:r>
              <a:rPr lang="ru-RU" dirty="0"/>
              <a:t> </a:t>
            </a:r>
            <a:r>
              <a:rPr lang="ru-RU" dirty="0" err="1"/>
              <a:t>організаціям</a:t>
            </a:r>
            <a:r>
              <a:rPr lang="ru-RU" dirty="0"/>
              <a:t>.  </a:t>
            </a:r>
            <a:endParaRPr lang="ru-RU" dirty="0" smtClean="0"/>
          </a:p>
          <a:p>
            <a:pPr marL="514350" indent="-514350">
              <a:buFont typeface="+mj-lt"/>
              <a:buAutoNum type="arabicPeriod"/>
            </a:pPr>
            <a:r>
              <a:rPr lang="ru-RU" dirty="0" smtClean="0"/>
              <a:t>Страх </a:t>
            </a:r>
            <a:r>
              <a:rPr lang="ru-RU" dirty="0"/>
              <a:t>перед </a:t>
            </a:r>
            <a:r>
              <a:rPr lang="ru-RU" dirty="0" err="1"/>
              <a:t>публічним</a:t>
            </a:r>
            <a:r>
              <a:rPr lang="ru-RU" dirty="0"/>
              <a:t> </a:t>
            </a:r>
            <a:r>
              <a:rPr lang="ru-RU" dirty="0" err="1"/>
              <a:t>звітуванням</a:t>
            </a:r>
            <a:r>
              <a:rPr lang="ru-RU" dirty="0"/>
              <a:t> та </a:t>
            </a:r>
            <a:r>
              <a:rPr lang="ru-RU" dirty="0" err="1"/>
              <a:t>прозорим</a:t>
            </a:r>
            <a:r>
              <a:rPr lang="ru-RU" dirty="0"/>
              <a:t> </a:t>
            </a:r>
            <a:r>
              <a:rPr lang="ru-RU" dirty="0" err="1"/>
              <a:t>висвітленням</a:t>
            </a:r>
            <a:r>
              <a:rPr lang="ru-RU" dirty="0"/>
              <a:t> </a:t>
            </a:r>
            <a:r>
              <a:rPr lang="ru-RU" dirty="0" err="1"/>
              <a:t>своєї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Неспроможність</a:t>
            </a:r>
            <a:r>
              <a:rPr lang="ru-RU" dirty="0" smtClean="0"/>
              <a:t> </a:t>
            </a:r>
            <a:r>
              <a:rPr lang="ru-RU" dirty="0" err="1"/>
              <a:t>організацій</a:t>
            </a:r>
            <a:r>
              <a:rPr lang="ru-RU" dirty="0"/>
              <a:t> </a:t>
            </a:r>
            <a:r>
              <a:rPr lang="ru-RU" dirty="0" err="1"/>
              <a:t>оцінити</a:t>
            </a:r>
            <a:r>
              <a:rPr lang="ru-RU" dirty="0"/>
              <a:t> </a:t>
            </a:r>
            <a:r>
              <a:rPr lang="ru-RU" dirty="0" err="1"/>
              <a:t>власний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, </a:t>
            </a:r>
            <a:r>
              <a:rPr lang="ru-RU" dirty="0" err="1"/>
              <a:t>покладання</a:t>
            </a:r>
            <a:r>
              <a:rPr lang="ru-RU" dirty="0"/>
              <a:t> на себе </a:t>
            </a:r>
            <a:r>
              <a:rPr lang="ru-RU" dirty="0" err="1"/>
              <a:t>завищених</a:t>
            </a:r>
            <a:r>
              <a:rPr lang="ru-RU" dirty="0"/>
              <a:t> </a:t>
            </a:r>
            <a:r>
              <a:rPr lang="ru-RU" dirty="0" err="1"/>
              <a:t>зобов’язань</a:t>
            </a:r>
            <a:r>
              <a:rPr lang="ru-RU" dirty="0"/>
              <a:t>, </a:t>
            </a:r>
            <a:r>
              <a:rPr lang="ru-RU" dirty="0" err="1"/>
              <a:t>ризик</a:t>
            </a:r>
            <a:r>
              <a:rPr lang="ru-RU" dirty="0"/>
              <a:t> не </a:t>
            </a:r>
            <a:r>
              <a:rPr lang="ru-RU" dirty="0" err="1"/>
              <a:t>виконати</a:t>
            </a:r>
            <a:r>
              <a:rPr lang="ru-RU" dirty="0"/>
              <a:t> </a:t>
            </a:r>
            <a:r>
              <a:rPr lang="ru-RU" dirty="0" err="1"/>
              <a:t>державне</a:t>
            </a:r>
            <a:r>
              <a:rPr lang="ru-RU" dirty="0"/>
              <a:t> </a:t>
            </a:r>
            <a:r>
              <a:rPr lang="ru-RU" dirty="0" err="1"/>
              <a:t>замовлення</a:t>
            </a:r>
            <a:r>
              <a:rPr lang="ru-RU" dirty="0"/>
              <a:t>.</a:t>
            </a:r>
          </a:p>
          <a:p>
            <a:pPr marL="514350" indent="-514350">
              <a:buFont typeface="+mj-lt"/>
              <a:buAutoNum type="arabicPeriod"/>
            </a:pPr>
            <a:r>
              <a:rPr lang="ru-RU" dirty="0" err="1" smtClean="0"/>
              <a:t>Дефіцит</a:t>
            </a:r>
            <a:r>
              <a:rPr lang="ru-RU" dirty="0" smtClean="0"/>
              <a:t> </a:t>
            </a:r>
            <a:r>
              <a:rPr lang="ru-RU" dirty="0" err="1"/>
              <a:t>кваліфікованих</a:t>
            </a:r>
            <a:r>
              <a:rPr lang="ru-RU" dirty="0"/>
              <a:t> </a:t>
            </a:r>
            <a:r>
              <a:rPr lang="ru-RU" dirty="0" err="1"/>
              <a:t>кадрів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б </a:t>
            </a:r>
            <a:r>
              <a:rPr lang="ru-RU" dirty="0" err="1"/>
              <a:t>відповідали</a:t>
            </a:r>
            <a:r>
              <a:rPr lang="ru-RU" dirty="0"/>
              <a:t> </a:t>
            </a:r>
            <a:r>
              <a:rPr lang="ru-RU" dirty="0" err="1"/>
              <a:t>сучасним</a:t>
            </a:r>
            <a:r>
              <a:rPr lang="ru-RU" dirty="0"/>
              <a:t> </a:t>
            </a:r>
            <a:r>
              <a:rPr lang="ru-RU" dirty="0" err="1"/>
              <a:t>викликам</a:t>
            </a:r>
            <a:r>
              <a:rPr lang="ru-RU" dirty="0"/>
              <a:t> та </a:t>
            </a:r>
            <a:r>
              <a:rPr lang="ru-RU" dirty="0" err="1"/>
              <a:t>були</a:t>
            </a:r>
            <a:r>
              <a:rPr lang="ru-RU" dirty="0"/>
              <a:t> </a:t>
            </a:r>
            <a:r>
              <a:rPr lang="ru-RU" dirty="0" err="1"/>
              <a:t>спроможні</a:t>
            </a:r>
            <a:r>
              <a:rPr lang="ru-RU" dirty="0"/>
              <a:t> </a:t>
            </a:r>
            <a:r>
              <a:rPr lang="ru-RU" dirty="0" err="1"/>
              <a:t>працювати</a:t>
            </a:r>
            <a:r>
              <a:rPr lang="ru-RU" dirty="0"/>
              <a:t> з </a:t>
            </a:r>
            <a:r>
              <a:rPr lang="ru-RU" dirty="0" err="1"/>
              <a:t>певним</a:t>
            </a:r>
            <a:r>
              <a:rPr lang="ru-RU" dirty="0"/>
              <a:t> </a:t>
            </a:r>
            <a:r>
              <a:rPr lang="ru-RU" dirty="0" err="1" smtClean="0"/>
              <a:t>випадком</a:t>
            </a:r>
            <a:r>
              <a:rPr lang="ru-RU" dirty="0" smtClean="0"/>
              <a:t>, </a:t>
            </a:r>
            <a:r>
              <a:rPr lang="ru-RU" dirty="0" err="1" smtClean="0"/>
              <a:t>залежність</a:t>
            </a:r>
            <a:r>
              <a:rPr lang="ru-RU" dirty="0" smtClean="0"/>
              <a:t> </a:t>
            </a:r>
            <a:r>
              <a:rPr lang="ru-RU" dirty="0" err="1" smtClean="0"/>
              <a:t>від</a:t>
            </a:r>
            <a:r>
              <a:rPr lang="ru-RU" dirty="0" smtClean="0"/>
              <a:t> </a:t>
            </a:r>
            <a:r>
              <a:rPr lang="ru-RU" dirty="0" err="1" smtClean="0"/>
              <a:t>фінансової</a:t>
            </a:r>
            <a:r>
              <a:rPr lang="ru-RU" dirty="0" smtClean="0"/>
              <a:t> </a:t>
            </a:r>
            <a:r>
              <a:rPr lang="ru-RU" dirty="0" err="1" smtClean="0"/>
              <a:t>стабільності</a:t>
            </a:r>
            <a:r>
              <a:rPr lang="ru-RU" dirty="0" smtClean="0"/>
              <a:t>, </a:t>
            </a:r>
            <a:r>
              <a:rPr lang="ru-RU" dirty="0" err="1" smtClean="0"/>
              <a:t>офіційне</a:t>
            </a:r>
            <a:r>
              <a:rPr lang="ru-RU" dirty="0" smtClean="0"/>
              <a:t> </a:t>
            </a:r>
            <a:r>
              <a:rPr lang="ru-RU" dirty="0" err="1" smtClean="0"/>
              <a:t>працевлаштування</a:t>
            </a:r>
            <a:r>
              <a:rPr lang="ru-RU" dirty="0" smtClean="0"/>
              <a:t> </a:t>
            </a:r>
            <a:r>
              <a:rPr lang="ru-RU" dirty="0" err="1" smtClean="0"/>
              <a:t>кадрів</a:t>
            </a:r>
            <a:r>
              <a:rPr lang="ru-RU" dirty="0" smtClean="0"/>
              <a:t>.</a:t>
            </a:r>
            <a:endParaRPr lang="ru-RU" dirty="0"/>
          </a:p>
          <a:p>
            <a:pPr marL="514350" indent="-514350">
              <a:buFont typeface="+mj-lt"/>
              <a:buAutoNum type="arabicPeriod"/>
            </a:pPr>
            <a:endParaRPr lang="ru-RU" dirty="0"/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884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22421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109960" cy="195072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Обмеження</a:t>
            </a:r>
            <a:r>
              <a:rPr lang="ru-RU" sz="4000" b="1" dirty="0"/>
              <a:t> </a:t>
            </a:r>
            <a:r>
              <a:rPr lang="ru-RU" sz="4000" b="1" dirty="0" err="1"/>
              <a:t>надання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  <a:r>
              <a:rPr lang="ru-RU" sz="4000" b="1" dirty="0" smtClean="0"/>
              <a:t>ОГС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З боку отримувачів соціальних послуг :</a:t>
            </a:r>
            <a:endParaRPr lang="ru-RU" b="1" dirty="0" smtClean="0"/>
          </a:p>
          <a:p>
            <a:pPr marL="514350" indent="-514350">
              <a:buAutoNum type="arabicPeriod"/>
            </a:pPr>
            <a:r>
              <a:rPr lang="ru-RU" dirty="0" err="1" smtClean="0"/>
              <a:t>Непоінформованість</a:t>
            </a:r>
            <a:r>
              <a:rPr lang="ru-RU" dirty="0" smtClean="0"/>
              <a:t> </a:t>
            </a:r>
            <a:r>
              <a:rPr lang="ru-RU" dirty="0" err="1"/>
              <a:t>суспільства</a:t>
            </a:r>
            <a:r>
              <a:rPr lang="ru-RU" dirty="0"/>
              <a:t> про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. Люди,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потрапили</a:t>
            </a:r>
            <a:r>
              <a:rPr lang="ru-RU" dirty="0"/>
              <a:t> в СЖО, </a:t>
            </a:r>
            <a:r>
              <a:rPr lang="ru-RU" dirty="0" err="1"/>
              <a:t>частіше</a:t>
            </a:r>
            <a:r>
              <a:rPr lang="ru-RU" dirty="0"/>
              <a:t> за все, не </a:t>
            </a:r>
            <a:r>
              <a:rPr lang="ru-RU" dirty="0" err="1"/>
              <a:t>знають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є одним з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соціальної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err="1" smtClean="0"/>
              <a:t>Стандарти</a:t>
            </a:r>
            <a:r>
              <a:rPr lang="ru-RU" dirty="0" smtClean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назви</a:t>
            </a:r>
            <a:r>
              <a:rPr lang="ru-RU" dirty="0"/>
              <a:t>, </a:t>
            </a:r>
            <a:r>
              <a:rPr lang="ru-RU" dirty="0" err="1"/>
              <a:t>складні</a:t>
            </a:r>
            <a:r>
              <a:rPr lang="ru-RU" dirty="0"/>
              <a:t> для </a:t>
            </a:r>
            <a:r>
              <a:rPr lang="ru-RU" dirty="0" err="1"/>
              <a:t>сприйняття</a:t>
            </a:r>
            <a:r>
              <a:rPr lang="ru-RU" dirty="0"/>
              <a:t>. </a:t>
            </a:r>
            <a:r>
              <a:rPr lang="ru-RU" dirty="0" err="1"/>
              <a:t>Отримувачі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плутатись</a:t>
            </a:r>
            <a:r>
              <a:rPr lang="ru-RU" dirty="0"/>
              <a:t> у </a:t>
            </a:r>
            <a:r>
              <a:rPr lang="ru-RU" dirty="0" err="1"/>
              <a:t>найменуваннях</a:t>
            </a:r>
            <a:r>
              <a:rPr lang="ru-RU" dirty="0"/>
              <a:t> і не </a:t>
            </a:r>
            <a:r>
              <a:rPr lang="ru-RU" dirty="0" err="1"/>
              <a:t>асоціювати</a:t>
            </a:r>
            <a:r>
              <a:rPr lang="ru-RU" dirty="0"/>
              <a:t> </a:t>
            </a:r>
            <a:r>
              <a:rPr lang="ru-RU" dirty="0" err="1"/>
              <a:t>назву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потребами. </a:t>
            </a:r>
            <a:endParaRPr lang="ru-RU" dirty="0" smtClean="0"/>
          </a:p>
          <a:p>
            <a:pPr marL="514350" indent="-514350">
              <a:buAutoNum type="arabicPeriod"/>
            </a:pPr>
            <a:r>
              <a:rPr lang="ru-RU" dirty="0" smtClean="0"/>
              <a:t>Люди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потрапили</a:t>
            </a:r>
            <a:r>
              <a:rPr lang="ru-RU" dirty="0"/>
              <a:t> в СЖО, часто не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власного</a:t>
            </a:r>
            <a:r>
              <a:rPr lang="ru-RU" dirty="0"/>
              <a:t> </a:t>
            </a:r>
            <a:r>
              <a:rPr lang="ru-RU" dirty="0" err="1"/>
              <a:t>громадянського</a:t>
            </a:r>
            <a:r>
              <a:rPr lang="ru-RU" dirty="0"/>
              <a:t> голосу, </a:t>
            </a:r>
            <a:r>
              <a:rPr lang="ru-RU" dirty="0" err="1"/>
              <a:t>їм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без </a:t>
            </a:r>
            <a:r>
              <a:rPr lang="ru-RU" dirty="0" err="1"/>
              <a:t>сторонньої</a:t>
            </a:r>
            <a:r>
              <a:rPr lang="ru-RU" dirty="0"/>
              <a:t> </a:t>
            </a:r>
            <a:r>
              <a:rPr lang="ru-RU" dirty="0" err="1"/>
              <a:t>допомоги</a:t>
            </a:r>
            <a:r>
              <a:rPr lang="ru-RU" dirty="0"/>
              <a:t> </a:t>
            </a:r>
            <a:r>
              <a:rPr lang="ru-RU" dirty="0" err="1"/>
              <a:t>визначити</a:t>
            </a:r>
            <a:r>
              <a:rPr lang="ru-RU" dirty="0"/>
              <a:t> потреби у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послугах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перебуваючи</a:t>
            </a:r>
            <a:r>
              <a:rPr lang="ru-RU" dirty="0"/>
              <a:t> в </a:t>
            </a:r>
            <a:r>
              <a:rPr lang="ru-RU" dirty="0" err="1"/>
              <a:t>стані</a:t>
            </a:r>
            <a:r>
              <a:rPr lang="ru-RU" dirty="0"/>
              <a:t> </a:t>
            </a:r>
            <a:r>
              <a:rPr lang="ru-RU" dirty="0" err="1"/>
              <a:t>стресу</a:t>
            </a:r>
            <a:r>
              <a:rPr lang="ru-RU" dirty="0"/>
              <a:t>, </a:t>
            </a:r>
            <a:r>
              <a:rPr lang="ru-RU" dirty="0" err="1"/>
              <a:t>людині</a:t>
            </a:r>
            <a:r>
              <a:rPr lang="ru-RU" dirty="0"/>
              <a:t> </a:t>
            </a:r>
            <a:r>
              <a:rPr lang="ru-RU" dirty="0" err="1"/>
              <a:t>важко</a:t>
            </a:r>
            <a:r>
              <a:rPr lang="ru-RU" dirty="0"/>
              <a:t> </a:t>
            </a:r>
            <a:r>
              <a:rPr lang="ru-RU" dirty="0" err="1"/>
              <a:t>самій</a:t>
            </a:r>
            <a:r>
              <a:rPr lang="ru-RU" dirty="0"/>
              <a:t> </a:t>
            </a:r>
            <a:r>
              <a:rPr lang="ru-RU" dirty="0" err="1"/>
              <a:t>знайти</a:t>
            </a:r>
            <a:r>
              <a:rPr lang="ru-RU" dirty="0"/>
              <a:t> тих, </a:t>
            </a:r>
            <a:r>
              <a:rPr lang="ru-RU" dirty="0" err="1"/>
              <a:t>хто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 </a:t>
            </a:r>
            <a:r>
              <a:rPr lang="ru-RU" dirty="0" err="1"/>
              <a:t>надає</a:t>
            </a:r>
            <a:r>
              <a:rPr lang="ru-RU" dirty="0"/>
              <a:t>. </a:t>
            </a:r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0869" y="922666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09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948160" cy="1950720"/>
          </a:xfrm>
        </p:spPr>
        <p:txBody>
          <a:bodyPr>
            <a:normAutofit fontScale="90000"/>
          </a:bodyPr>
          <a:lstStyle/>
          <a:p>
            <a:r>
              <a:rPr lang="ru-RU" sz="4000" b="1" dirty="0" err="1"/>
              <a:t>Аналіз</a:t>
            </a:r>
            <a:r>
              <a:rPr lang="ru-RU" sz="4000" b="1" dirty="0"/>
              <a:t> нормативно-</a:t>
            </a:r>
            <a:r>
              <a:rPr lang="ru-RU" sz="4000" b="1" dirty="0" err="1"/>
              <a:t>правових</a:t>
            </a:r>
            <a:r>
              <a:rPr lang="ru-RU" sz="4000" b="1" dirty="0"/>
              <a:t> </a:t>
            </a:r>
            <a:r>
              <a:rPr lang="ru-RU" sz="4000" b="1" dirty="0" err="1"/>
              <a:t>підстав</a:t>
            </a:r>
            <a:r>
              <a:rPr lang="ru-RU" sz="4000" b="1" dirty="0"/>
              <a:t> </a:t>
            </a:r>
            <a:r>
              <a:rPr lang="ru-RU" sz="4000" b="1" dirty="0" err="1"/>
              <a:t>надання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/>
              <a:t>послуг</a:t>
            </a:r>
            <a:r>
              <a:rPr lang="ru-RU" sz="4000" b="1" dirty="0"/>
              <a:t>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/>
              <a:t>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</a:t>
            </a:r>
            <a:r>
              <a:rPr lang="ru-RU" sz="3200" b="1" dirty="0" err="1"/>
              <a:t>громадські</a:t>
            </a:r>
            <a:r>
              <a:rPr lang="ru-RU" sz="3200" b="1" dirty="0"/>
              <a:t> </a:t>
            </a:r>
            <a:r>
              <a:rPr lang="ru-RU" sz="3200" b="1" dirty="0" err="1"/>
              <a:t>об'єднання</a:t>
            </a:r>
            <a:r>
              <a:rPr lang="ru-RU" sz="3200" b="1" dirty="0"/>
              <a:t>»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/>
              <a:t>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</a:t>
            </a:r>
            <a:r>
              <a:rPr lang="ru-RU" sz="3200" b="1" dirty="0" err="1"/>
              <a:t>місцеве</a:t>
            </a:r>
            <a:r>
              <a:rPr lang="ru-RU" sz="3200" b="1" dirty="0"/>
              <a:t> </a:t>
            </a:r>
            <a:r>
              <a:rPr lang="ru-RU" sz="3200" b="1" dirty="0" err="1"/>
              <a:t>самоврядування</a:t>
            </a:r>
            <a:r>
              <a:rPr lang="ru-RU" sz="3200" b="1" dirty="0"/>
              <a:t> в </a:t>
            </a:r>
            <a:r>
              <a:rPr lang="ru-RU" sz="3200" b="1" dirty="0" err="1"/>
              <a:t>Україні</a:t>
            </a:r>
            <a:r>
              <a:rPr lang="ru-RU" sz="3200" b="1" dirty="0"/>
              <a:t>»  та 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</a:t>
            </a:r>
            <a:r>
              <a:rPr lang="ru-RU" sz="3200" b="1" dirty="0" err="1"/>
              <a:t>місцеві</a:t>
            </a:r>
            <a:r>
              <a:rPr lang="ru-RU" sz="3200" b="1" dirty="0"/>
              <a:t> </a:t>
            </a:r>
            <a:r>
              <a:rPr lang="ru-RU" sz="3200" b="1" dirty="0" err="1"/>
              <a:t>державні</a:t>
            </a:r>
            <a:r>
              <a:rPr lang="ru-RU" sz="3200" b="1" dirty="0"/>
              <a:t> </a:t>
            </a:r>
            <a:r>
              <a:rPr lang="ru-RU" sz="3200" b="1" dirty="0" err="1"/>
              <a:t>адміністрації</a:t>
            </a:r>
            <a:r>
              <a:rPr lang="ru-RU" sz="3200" b="1" dirty="0"/>
              <a:t>».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/>
              <a:t>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</a:t>
            </a:r>
            <a:r>
              <a:rPr lang="ru-RU" sz="3200" b="1" dirty="0" err="1"/>
              <a:t>публічні</a:t>
            </a:r>
            <a:r>
              <a:rPr lang="ru-RU" sz="3200" b="1" dirty="0"/>
              <a:t> </a:t>
            </a:r>
            <a:r>
              <a:rPr lang="ru-RU" sz="3200" b="1" dirty="0" err="1"/>
              <a:t>закупівлі</a:t>
            </a:r>
            <a:r>
              <a:rPr lang="ru-RU" sz="3200" b="1" dirty="0"/>
              <a:t>»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/>
              <a:t>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 </a:t>
            </a:r>
            <a:r>
              <a:rPr lang="ru-RU" sz="3200" b="1" dirty="0" err="1"/>
              <a:t>волонтерську</a:t>
            </a:r>
            <a:r>
              <a:rPr lang="ru-RU" sz="3200" b="1" dirty="0"/>
              <a:t> </a:t>
            </a:r>
            <a:r>
              <a:rPr lang="ru-RU" sz="3200" b="1" dirty="0" err="1"/>
              <a:t>діяльність</a:t>
            </a:r>
            <a:r>
              <a:rPr lang="ru-RU" sz="3200" b="1" dirty="0"/>
              <a:t>» .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/>
              <a:t>Закон </a:t>
            </a:r>
            <a:r>
              <a:rPr lang="ru-RU" sz="3200" b="1" dirty="0" err="1"/>
              <a:t>України</a:t>
            </a:r>
            <a:r>
              <a:rPr lang="ru-RU" sz="3200" b="1" dirty="0"/>
              <a:t> «Про </a:t>
            </a:r>
            <a:r>
              <a:rPr lang="ru-RU" sz="3200" b="1" dirty="0" err="1"/>
              <a:t>соціальні</a:t>
            </a:r>
            <a:r>
              <a:rPr lang="ru-RU" sz="3200" b="1" dirty="0"/>
              <a:t> </a:t>
            </a:r>
            <a:r>
              <a:rPr lang="ru-RU" sz="3200" b="1" dirty="0" err="1"/>
              <a:t>послуги</a:t>
            </a:r>
            <a:r>
              <a:rPr lang="ru-RU" sz="3200" b="1" dirty="0"/>
              <a:t>»  </a:t>
            </a:r>
            <a:endParaRPr lang="ru-RU" sz="3200" b="1" dirty="0" smtClean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sz="3200" b="1" dirty="0" smtClean="0"/>
              <a:t>Закон </a:t>
            </a:r>
            <a:r>
              <a:rPr lang="ru-RU" sz="3200" b="1" dirty="0" err="1" smtClean="0"/>
              <a:t>України</a:t>
            </a:r>
            <a:r>
              <a:rPr lang="ru-RU" sz="3200" b="1" dirty="0" smtClean="0"/>
              <a:t> «Про державно-</a:t>
            </a:r>
            <a:r>
              <a:rPr lang="ru-RU" sz="3200" b="1" dirty="0" err="1" smtClean="0"/>
              <a:t>приватне</a:t>
            </a:r>
            <a:r>
              <a:rPr lang="ru-RU" sz="3200" b="1" dirty="0" smtClean="0"/>
              <a:t> партнерство» </a:t>
            </a:r>
            <a:endParaRPr lang="ru-RU" sz="3200" b="1" dirty="0"/>
          </a:p>
          <a:p>
            <a:pPr algn="just"/>
            <a:endParaRPr lang="ru-RU" sz="3600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6634" y="9352346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60576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95760" cy="1950720"/>
          </a:xfrm>
        </p:spPr>
        <p:txBody>
          <a:bodyPr>
            <a:normAutofit/>
          </a:bodyPr>
          <a:lstStyle/>
          <a:p>
            <a:r>
              <a:rPr lang="ru-RU" sz="4000" b="1" dirty="0" err="1"/>
              <a:t>Основні</a:t>
            </a:r>
            <a:r>
              <a:rPr lang="ru-RU" sz="4000" b="1" dirty="0"/>
              <a:t> </a:t>
            </a:r>
            <a:r>
              <a:rPr lang="ru-RU" sz="4000" b="1" dirty="0" err="1"/>
              <a:t>функції</a:t>
            </a:r>
            <a:r>
              <a:rPr lang="ru-RU" sz="4000" b="1" dirty="0"/>
              <a:t> </a:t>
            </a:r>
            <a:r>
              <a:rPr lang="ru-RU" sz="4000" b="1" dirty="0" err="1"/>
              <a:t>держави</a:t>
            </a:r>
            <a:r>
              <a:rPr lang="ru-RU" sz="4000" b="1" dirty="0"/>
              <a:t> в </a:t>
            </a:r>
            <a:r>
              <a:rPr lang="ru-RU" sz="4000" b="1" dirty="0" err="1"/>
              <a:t>наданні</a:t>
            </a:r>
            <a:r>
              <a:rPr lang="ru-RU" sz="4000" b="1" dirty="0"/>
              <a:t> </a:t>
            </a:r>
            <a:r>
              <a:rPr lang="ru-RU" sz="4000" b="1" dirty="0" err="1"/>
              <a:t>соціальних</a:t>
            </a:r>
            <a:r>
              <a:rPr lang="ru-RU" sz="4000" b="1" dirty="0"/>
              <a:t> </a:t>
            </a:r>
            <a:r>
              <a:rPr lang="ru-RU" sz="4000" b="1" dirty="0" err="1" smtClean="0"/>
              <a:t>послуг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Оцінка</a:t>
            </a:r>
            <a:r>
              <a:rPr lang="ru-RU" b="1" dirty="0"/>
              <a:t> потреб </a:t>
            </a:r>
            <a:r>
              <a:rPr lang="ru-RU" b="1" dirty="0" err="1"/>
              <a:t>населення</a:t>
            </a:r>
            <a:r>
              <a:rPr lang="ru-RU" b="1" dirty="0"/>
              <a:t> у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послугах</a:t>
            </a:r>
            <a:endParaRPr lang="ru-RU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Опис</a:t>
            </a:r>
            <a:r>
              <a:rPr lang="ru-RU" b="1" dirty="0"/>
              <a:t>, </a:t>
            </a:r>
            <a:r>
              <a:rPr lang="ru-RU" b="1" dirty="0" err="1"/>
              <a:t>кваліфікація</a:t>
            </a:r>
            <a:r>
              <a:rPr lang="ru-RU" b="1" dirty="0"/>
              <a:t>. </a:t>
            </a:r>
            <a:r>
              <a:rPr lang="ru-RU" b="1" dirty="0" err="1"/>
              <a:t>Перелік</a:t>
            </a:r>
            <a:r>
              <a:rPr lang="ru-RU" b="1" dirty="0"/>
              <a:t>, </a:t>
            </a:r>
            <a:r>
              <a:rPr lang="ru-RU" b="1" dirty="0" err="1"/>
              <a:t>стандартизація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endParaRPr lang="ru-RU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Наявність</a:t>
            </a:r>
            <a:r>
              <a:rPr lang="ru-RU" b="1" dirty="0"/>
              <a:t> </a:t>
            </a:r>
            <a:r>
              <a:rPr lang="ru-RU" b="1" dirty="0" err="1"/>
              <a:t>відповідальних</a:t>
            </a:r>
            <a:r>
              <a:rPr lang="ru-RU" b="1" dirty="0"/>
              <a:t> </a:t>
            </a:r>
            <a:r>
              <a:rPr lang="ru-RU" b="1" dirty="0" err="1"/>
              <a:t>органів</a:t>
            </a:r>
            <a:r>
              <a:rPr lang="ru-RU" b="1" dirty="0"/>
              <a:t> </a:t>
            </a:r>
            <a:r>
              <a:rPr lang="ru-RU" b="1" dirty="0" err="1"/>
              <a:t>соціального</a:t>
            </a:r>
            <a:r>
              <a:rPr lang="ru-RU" b="1" dirty="0"/>
              <a:t> </a:t>
            </a:r>
            <a:r>
              <a:rPr lang="ru-RU" b="1" dirty="0" err="1"/>
              <a:t>хзахисту</a:t>
            </a:r>
            <a:r>
              <a:rPr lang="ru-RU" b="1" dirty="0"/>
              <a:t> за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endParaRPr lang="ru-RU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Затвердити</a:t>
            </a:r>
            <a:r>
              <a:rPr lang="ru-RU" b="1" dirty="0"/>
              <a:t> порядок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. </a:t>
            </a:r>
            <a:r>
              <a:rPr lang="ru-RU" b="1" dirty="0" err="1"/>
              <a:t>Переглядати</a:t>
            </a:r>
            <a:r>
              <a:rPr lang="ru-RU" b="1" dirty="0"/>
              <a:t> та </a:t>
            </a:r>
            <a:r>
              <a:rPr lang="ru-RU" b="1" dirty="0" err="1"/>
              <a:t>оновлювати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 та порядку </a:t>
            </a:r>
            <a:r>
              <a:rPr lang="ru-RU" b="1" dirty="0" err="1"/>
              <a:t>їх</a:t>
            </a:r>
            <a:r>
              <a:rPr lang="ru-RU" b="1" dirty="0"/>
              <a:t> </a:t>
            </a:r>
            <a:r>
              <a:rPr lang="ru-RU" b="1" dirty="0" err="1"/>
              <a:t>надання</a:t>
            </a:r>
            <a:endParaRPr lang="ru-RU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Робити</a:t>
            </a:r>
            <a:r>
              <a:rPr lang="ru-RU" b="1" dirty="0"/>
              <a:t> </a:t>
            </a:r>
            <a:r>
              <a:rPr lang="ru-RU" b="1" dirty="0" err="1"/>
              <a:t>економічне</a:t>
            </a:r>
            <a:r>
              <a:rPr lang="ru-RU" b="1" dirty="0"/>
              <a:t> </a:t>
            </a:r>
            <a:r>
              <a:rPr lang="ru-RU" b="1" dirty="0" err="1"/>
              <a:t>обгрунтування</a:t>
            </a:r>
            <a:r>
              <a:rPr lang="ru-RU" b="1" dirty="0"/>
              <a:t> </a:t>
            </a:r>
            <a:r>
              <a:rPr lang="ru-RU" b="1" dirty="0" err="1"/>
              <a:t>ціни</a:t>
            </a:r>
            <a:r>
              <a:rPr lang="ru-RU" b="1" dirty="0"/>
              <a:t> та </a:t>
            </a:r>
            <a:r>
              <a:rPr lang="ru-RU" b="1" dirty="0" err="1"/>
              <a:t>ефективності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endParaRPr lang="ru-RU" b="1" dirty="0"/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Фінансування</a:t>
            </a:r>
            <a:r>
              <a:rPr lang="ru-RU" b="1" dirty="0"/>
              <a:t>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. 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ru-RU" b="1" dirty="0" err="1"/>
              <a:t>Облік</a:t>
            </a:r>
            <a:r>
              <a:rPr lang="ru-RU" b="1" dirty="0"/>
              <a:t>, </a:t>
            </a:r>
            <a:r>
              <a:rPr lang="ru-RU" b="1" dirty="0" err="1"/>
              <a:t>моніторинг</a:t>
            </a:r>
            <a:r>
              <a:rPr lang="ru-RU" b="1" dirty="0"/>
              <a:t> та </a:t>
            </a:r>
            <a:r>
              <a:rPr lang="ru-RU" b="1" dirty="0" err="1"/>
              <a:t>оцінка</a:t>
            </a:r>
            <a:r>
              <a:rPr lang="ru-RU" b="1" dirty="0"/>
              <a:t> </a:t>
            </a:r>
            <a:r>
              <a:rPr lang="ru-RU" b="1" dirty="0" err="1"/>
              <a:t>якості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r>
              <a:rPr lang="ru-RU" b="1" dirty="0"/>
              <a:t>,  </a:t>
            </a:r>
            <a:r>
              <a:rPr lang="ru-RU" b="1" dirty="0" err="1"/>
              <a:t>задоволення</a:t>
            </a:r>
            <a:r>
              <a:rPr lang="ru-RU" b="1" dirty="0"/>
              <a:t> </a:t>
            </a:r>
            <a:r>
              <a:rPr lang="ru-RU" b="1" dirty="0" err="1"/>
              <a:t>отримувачів</a:t>
            </a:r>
            <a:r>
              <a:rPr lang="ru-RU" b="1" dirty="0"/>
              <a:t> та </a:t>
            </a:r>
            <a:r>
              <a:rPr lang="ru-RU" b="1" dirty="0" err="1"/>
              <a:t>відповідальність</a:t>
            </a:r>
            <a:r>
              <a:rPr lang="ru-RU" b="1" dirty="0"/>
              <a:t> за </a:t>
            </a:r>
            <a:r>
              <a:rPr lang="ru-RU" b="1" dirty="0" err="1"/>
              <a:t>надані</a:t>
            </a:r>
            <a:r>
              <a:rPr lang="ru-RU" b="1" dirty="0"/>
              <a:t> </a:t>
            </a:r>
            <a:r>
              <a:rPr lang="ru-RU" b="1" dirty="0" err="1"/>
              <a:t>послуги</a:t>
            </a:r>
            <a:endParaRPr lang="ru-RU" b="1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17000" y="9220200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512068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95760" cy="1950720"/>
          </a:xfrm>
        </p:spPr>
        <p:txBody>
          <a:bodyPr/>
          <a:lstStyle/>
          <a:p>
            <a:r>
              <a:rPr lang="uk-UA" dirty="0" smtClean="0"/>
              <a:t>Мапа провалів, або де губиться клієнт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76064184"/>
              </p:ext>
            </p:extLst>
          </p:nvPr>
        </p:nvGraphicFramePr>
        <p:xfrm>
          <a:off x="650875" y="2520950"/>
          <a:ext cx="10836275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85878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95760" cy="1950720"/>
          </a:xfrm>
        </p:spPr>
        <p:txBody>
          <a:bodyPr/>
          <a:lstStyle/>
          <a:p>
            <a:r>
              <a:rPr lang="uk-UA" dirty="0" smtClean="0"/>
              <a:t>Мапа провалів, або де губиться клієнт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458894"/>
              </p:ext>
            </p:extLst>
          </p:nvPr>
        </p:nvGraphicFramePr>
        <p:xfrm>
          <a:off x="1092200" y="2590800"/>
          <a:ext cx="10836275" cy="6502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Умножение 4"/>
          <p:cNvSpPr/>
          <p:nvPr/>
        </p:nvSpPr>
        <p:spPr>
          <a:xfrm>
            <a:off x="3660648" y="5209032"/>
            <a:ext cx="914400" cy="914400"/>
          </a:xfrm>
          <a:prstGeom prst="mathMultiply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Штриховая стрелка вправо 5"/>
          <p:cNvSpPr/>
          <p:nvPr/>
        </p:nvSpPr>
        <p:spPr>
          <a:xfrm>
            <a:off x="3695192" y="6123432"/>
            <a:ext cx="978408" cy="484632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0026" y="9252965"/>
            <a:ext cx="3760787" cy="390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319597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4" grpId="0">
        <p:bldAsOne/>
      </p:bldGraphic>
      <p:bldP spid="5" grpId="0" animBg="1"/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719560" cy="1950720"/>
          </a:xfrm>
        </p:spPr>
        <p:txBody>
          <a:bodyPr>
            <a:normAutofit/>
          </a:bodyPr>
          <a:lstStyle/>
          <a:p>
            <a:r>
              <a:rPr lang="ru-RU" sz="4000" b="1" dirty="0" err="1" smtClean="0"/>
              <a:t>Суб</a:t>
            </a:r>
            <a:r>
              <a:rPr lang="en-US" sz="4000" b="1" dirty="0" smtClean="0"/>
              <a:t>’</a:t>
            </a:r>
            <a:r>
              <a:rPr lang="ru-RU" sz="4000" b="1" dirty="0" err="1" smtClean="0"/>
              <a:t>єкти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надання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соціальних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послуг</a:t>
            </a:r>
            <a:endParaRPr lang="ru-RU" sz="40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До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належать </a:t>
            </a:r>
            <a:r>
              <a:rPr lang="ru-RU" dirty="0" err="1"/>
              <a:t>підприємства</a:t>
            </a:r>
            <a:r>
              <a:rPr lang="ru-RU" dirty="0"/>
              <a:t>, установи, </a:t>
            </a:r>
            <a:r>
              <a:rPr lang="ru-RU" dirty="0" err="1"/>
              <a:t>організації</a:t>
            </a:r>
            <a:r>
              <a:rPr lang="ru-RU" dirty="0"/>
              <a:t> та </a:t>
            </a:r>
            <a:r>
              <a:rPr lang="ru-RU" dirty="0" err="1"/>
              <a:t>заклади</a:t>
            </a:r>
            <a:r>
              <a:rPr lang="ru-RU" dirty="0"/>
              <a:t> </a:t>
            </a:r>
            <a:r>
              <a:rPr lang="ru-RU" dirty="0" err="1"/>
              <a:t>незалежно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форми</a:t>
            </a:r>
            <a:r>
              <a:rPr lang="ru-RU" dirty="0"/>
              <a:t> </a:t>
            </a:r>
            <a:r>
              <a:rPr lang="ru-RU" dirty="0" err="1"/>
              <a:t>власності</a:t>
            </a:r>
            <a:r>
              <a:rPr lang="ru-RU" dirty="0"/>
              <a:t> та </a:t>
            </a:r>
            <a:r>
              <a:rPr lang="ru-RU" dirty="0" err="1"/>
              <a:t>господарювання</a:t>
            </a:r>
            <a:r>
              <a:rPr lang="ru-RU" dirty="0"/>
              <a:t>,  </a:t>
            </a:r>
            <a:r>
              <a:rPr lang="ru-RU" dirty="0" err="1"/>
              <a:t>фізичні</a:t>
            </a:r>
            <a:r>
              <a:rPr lang="ru-RU" dirty="0"/>
              <a:t>  особи  -  </a:t>
            </a:r>
            <a:r>
              <a:rPr lang="ru-RU" dirty="0" err="1"/>
              <a:t>підприємці</a:t>
            </a:r>
            <a:r>
              <a:rPr lang="ru-RU" dirty="0"/>
              <a:t>,  </a:t>
            </a:r>
            <a:r>
              <a:rPr lang="ru-RU" dirty="0" err="1"/>
              <a:t>які</a:t>
            </a:r>
            <a:r>
              <a:rPr lang="ru-RU" dirty="0"/>
              <a:t>  </a:t>
            </a:r>
            <a:r>
              <a:rPr lang="ru-RU" dirty="0" err="1"/>
              <a:t>відповідають</a:t>
            </a:r>
            <a:r>
              <a:rPr lang="ru-RU" dirty="0"/>
              <a:t> </a:t>
            </a:r>
            <a:r>
              <a:rPr lang="ru-RU" dirty="0" err="1"/>
              <a:t>критеріям</a:t>
            </a:r>
            <a:r>
              <a:rPr lang="ru-RU" dirty="0"/>
              <a:t>  </a:t>
            </a:r>
            <a:r>
              <a:rPr lang="ru-RU" dirty="0" err="1"/>
              <a:t>діяльності</a:t>
            </a:r>
            <a:r>
              <a:rPr lang="ru-RU" dirty="0"/>
              <a:t>  </a:t>
            </a:r>
            <a:r>
              <a:rPr lang="ru-RU" dirty="0" err="1"/>
              <a:t>суб'єктів</a:t>
            </a:r>
            <a:r>
              <a:rPr lang="ru-RU" dirty="0"/>
              <a:t>, 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надають</a:t>
            </a:r>
            <a:r>
              <a:rPr lang="ru-RU" dirty="0"/>
              <a:t> </a:t>
            </a:r>
            <a:r>
              <a:rPr lang="ru-RU" dirty="0" err="1"/>
              <a:t>соціальні</a:t>
            </a:r>
            <a:r>
              <a:rPr lang="ru-RU" dirty="0"/>
              <a:t> </a:t>
            </a:r>
            <a:r>
              <a:rPr lang="ru-RU" dirty="0" err="1"/>
              <a:t>послуги</a:t>
            </a:r>
            <a:r>
              <a:rPr lang="ru-RU" dirty="0"/>
              <a:t>, а </a:t>
            </a:r>
            <a:r>
              <a:rPr lang="ru-RU" dirty="0" err="1"/>
              <a:t>також</a:t>
            </a:r>
            <a:r>
              <a:rPr lang="ru-RU" dirty="0"/>
              <a:t>  </a:t>
            </a:r>
            <a:r>
              <a:rPr lang="ru-RU" dirty="0" err="1"/>
              <a:t>фізичні</a:t>
            </a:r>
            <a:r>
              <a:rPr lang="ru-RU" dirty="0"/>
              <a:t>  особи,  </a:t>
            </a:r>
            <a:r>
              <a:rPr lang="ru-RU" dirty="0" err="1"/>
              <a:t>які</a:t>
            </a:r>
            <a:r>
              <a:rPr lang="ru-RU" dirty="0"/>
              <a:t>  </a:t>
            </a:r>
            <a:r>
              <a:rPr lang="ru-RU" dirty="0" err="1"/>
              <a:t>надають</a:t>
            </a:r>
            <a:r>
              <a:rPr lang="ru-RU" dirty="0"/>
              <a:t>  </a:t>
            </a:r>
            <a:r>
              <a:rPr lang="ru-RU" dirty="0" err="1"/>
              <a:t>соціальні</a:t>
            </a:r>
            <a:r>
              <a:rPr lang="ru-RU" dirty="0"/>
              <a:t>  </a:t>
            </a:r>
            <a:r>
              <a:rPr lang="ru-RU" dirty="0" err="1"/>
              <a:t>послуги</a:t>
            </a:r>
            <a:r>
              <a:rPr lang="ru-RU" dirty="0"/>
              <a:t>.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суб’єктів</a:t>
            </a:r>
            <a:r>
              <a:rPr lang="ru-RU" dirty="0"/>
              <a:t>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соціальних</a:t>
            </a:r>
            <a:r>
              <a:rPr lang="ru-RU" dirty="0"/>
              <a:t> </a:t>
            </a:r>
            <a:r>
              <a:rPr lang="ru-RU" dirty="0" err="1"/>
              <a:t>послуг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виділити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:</a:t>
            </a:r>
          </a:p>
          <a:p>
            <a:r>
              <a:rPr lang="ru-RU" dirty="0"/>
              <a:t>•	</a:t>
            </a:r>
            <a:r>
              <a:rPr lang="ru-RU" b="1" dirty="0" err="1"/>
              <a:t>державні</a:t>
            </a:r>
            <a:r>
              <a:rPr lang="ru-RU" b="1" dirty="0"/>
              <a:t>;</a:t>
            </a:r>
          </a:p>
          <a:p>
            <a:r>
              <a:rPr lang="ru-RU" b="1" dirty="0"/>
              <a:t>•	</a:t>
            </a:r>
            <a:r>
              <a:rPr lang="ru-RU" b="1" dirty="0" err="1"/>
              <a:t>комунальні</a:t>
            </a:r>
            <a:r>
              <a:rPr lang="ru-RU" b="1" dirty="0"/>
              <a:t>;</a:t>
            </a:r>
          </a:p>
          <a:p>
            <a:r>
              <a:rPr lang="ru-RU" b="1" dirty="0"/>
              <a:t>•	</a:t>
            </a:r>
            <a:r>
              <a:rPr lang="ru-RU" b="1" dirty="0" err="1"/>
              <a:t>недержавні</a:t>
            </a:r>
            <a:r>
              <a:rPr lang="ru-RU" b="1" dirty="0"/>
              <a:t> </a:t>
            </a:r>
            <a:r>
              <a:rPr lang="ru-RU" b="1" dirty="0" err="1"/>
              <a:t>заклади</a:t>
            </a:r>
            <a:r>
              <a:rPr lang="ru-RU" b="1" dirty="0"/>
              <a:t> та </a:t>
            </a:r>
            <a:r>
              <a:rPr lang="ru-RU" b="1" dirty="0" err="1"/>
              <a:t>організації</a:t>
            </a:r>
            <a:r>
              <a:rPr lang="ru-RU" b="1" dirty="0"/>
              <a:t>;</a:t>
            </a:r>
          </a:p>
          <a:p>
            <a:r>
              <a:rPr lang="ru-RU" b="1" dirty="0"/>
              <a:t>•	</a:t>
            </a:r>
            <a:r>
              <a:rPr lang="ru-RU" b="1" dirty="0" err="1"/>
              <a:t>фізичні</a:t>
            </a:r>
            <a:r>
              <a:rPr lang="ru-RU" b="1" dirty="0"/>
              <a:t> особи.</a:t>
            </a:r>
          </a:p>
          <a:p>
            <a:endParaRPr lang="ru-RU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34517" y="9253592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49857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81000"/>
            <a:ext cx="13004800" cy="88391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Умножение 3"/>
          <p:cNvSpPr/>
          <p:nvPr/>
        </p:nvSpPr>
        <p:spPr>
          <a:xfrm>
            <a:off x="1930400" y="3962400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Умножение 4"/>
          <p:cNvSpPr/>
          <p:nvPr/>
        </p:nvSpPr>
        <p:spPr>
          <a:xfrm>
            <a:off x="2540000" y="3124200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Умножение 5"/>
          <p:cNvSpPr/>
          <p:nvPr/>
        </p:nvSpPr>
        <p:spPr>
          <a:xfrm>
            <a:off x="1016000" y="2667000"/>
            <a:ext cx="914400" cy="914400"/>
          </a:xfrm>
          <a:prstGeom prst="mathMultiply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1930400" y="381001"/>
            <a:ext cx="64770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Хто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проводить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оцінку</a:t>
            </a:r>
            <a:r>
              <a:rPr lang="uk-UA" dirty="0" smtClean="0">
                <a:solidFill>
                  <a:srgbClr val="FF0000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потреб</a:t>
            </a:r>
            <a:r>
              <a:rPr lang="uk-UA" dirty="0" smtClean="0">
                <a:solidFill>
                  <a:srgbClr val="FF0000"/>
                </a:solidFill>
              </a:rPr>
              <a:t>?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206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50240" y="217199"/>
            <a:ext cx="11033760" cy="4735801"/>
          </a:xfrm>
        </p:spPr>
        <p:txBody>
          <a:bodyPr/>
          <a:lstStyle/>
          <a:p>
            <a:pPr algn="ctr"/>
            <a:r>
              <a:rPr lang="ru-RU" b="1" dirty="0" err="1" smtClean="0"/>
              <a:t>Залучення</a:t>
            </a:r>
            <a:r>
              <a:rPr lang="ru-RU" b="1" dirty="0" smtClean="0"/>
              <a:t> </a:t>
            </a:r>
            <a:r>
              <a:rPr lang="ru-RU" b="1" dirty="0"/>
              <a:t>ОГС до </a:t>
            </a:r>
            <a:r>
              <a:rPr lang="ru-RU" b="1" dirty="0" err="1"/>
              <a:t>надання</a:t>
            </a:r>
            <a:r>
              <a:rPr lang="ru-RU" b="1" dirty="0"/>
              <a:t> </a:t>
            </a:r>
            <a:r>
              <a:rPr lang="ru-RU" b="1" dirty="0" err="1"/>
              <a:t>соціальних</a:t>
            </a:r>
            <a:r>
              <a:rPr lang="ru-RU" b="1" dirty="0"/>
              <a:t> </a:t>
            </a:r>
            <a:r>
              <a:rPr lang="ru-RU" b="1" dirty="0" err="1"/>
              <a:t>послуг</a:t>
            </a:r>
            <a:endParaRPr lang="ru-RU" b="1" dirty="0"/>
          </a:p>
        </p:txBody>
      </p:sp>
      <p:pic>
        <p:nvPicPr>
          <p:cNvPr id="4" name="Picture 1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3200" y="9345996"/>
            <a:ext cx="3762375" cy="3873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291080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rodyna">
  <a:themeElements>
    <a:clrScheme name="Rodyna">
      <a:dk1>
        <a:srgbClr val="262626"/>
      </a:dk1>
      <a:lt1>
        <a:sysClr val="window" lastClr="FFFFFF"/>
      </a:lt1>
      <a:dk2>
        <a:srgbClr val="C5D08E"/>
      </a:dk2>
      <a:lt2>
        <a:srgbClr val="CCDDEA"/>
      </a:lt2>
      <a:accent1>
        <a:srgbClr val="8ED0CE"/>
      </a:accent1>
      <a:accent2>
        <a:srgbClr val="D0918E"/>
      </a:accent2>
      <a:accent3>
        <a:srgbClr val="C5D08E"/>
      </a:accent3>
      <a:accent4>
        <a:srgbClr val="B5B091"/>
      </a:accent4>
      <a:accent5>
        <a:srgbClr val="D67B01"/>
      </a:accent5>
      <a:accent6>
        <a:srgbClr val="B9CA1A"/>
      </a:accent6>
      <a:hlink>
        <a:srgbClr val="D83E2C"/>
      </a:hlink>
      <a:folHlink>
        <a:srgbClr val="D83E2C"/>
      </a:folHlink>
    </a:clrScheme>
    <a:fontScheme name="Rodyna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rodyna.potx</Template>
  <TotalTime>6195</TotalTime>
  <Pages>0</Pages>
  <Words>1381</Words>
  <Characters>0</Characters>
  <Application>Microsoft Office PowerPoint</Application>
  <PresentationFormat>Произвольный</PresentationFormat>
  <Lines>0</Lines>
  <Paragraphs>139</Paragraphs>
  <Slides>23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23</vt:i4>
      </vt:variant>
    </vt:vector>
  </HeadingPairs>
  <TitlesOfParts>
    <vt:vector size="24" baseType="lpstr">
      <vt:lpstr>rodyna</vt:lpstr>
      <vt:lpstr>Огляд чинного національного законодавства та практик щодо надання соціальних послуг ОГС за державного фінансування</vt:lpstr>
      <vt:lpstr>Аналіз нормативно-правових підстав надання соціальних послуг </vt:lpstr>
      <vt:lpstr>Аналіз нормативно-правових підстав надання соціальних послуг </vt:lpstr>
      <vt:lpstr>Основні функції держави в наданні соціальних послуг</vt:lpstr>
      <vt:lpstr>Мапа провалів, або де губиться клієнт</vt:lpstr>
      <vt:lpstr>Мапа провалів, або де губиться клієнт</vt:lpstr>
      <vt:lpstr>Суб’єкти надання соціальних послуг</vt:lpstr>
      <vt:lpstr>Презентация PowerPoint</vt:lpstr>
      <vt:lpstr>Залучення ОГС до надання соціальних послуг</vt:lpstr>
      <vt:lpstr>Механізм соціального замовлення: </vt:lpstr>
      <vt:lpstr>Діюча нормативна база для здійснення соціального замовлення в Україні</vt:lpstr>
      <vt:lpstr>Державно-приватне партнерство (ДПП)</vt:lpstr>
      <vt:lpstr> Соціальне партнерство, місцеві цільові програми</vt:lpstr>
      <vt:lpstr>Облік, звітування, моніторинг та оцінка</vt:lpstr>
      <vt:lpstr>Звітування ОГС за використання бюджетних коштів</vt:lpstr>
      <vt:lpstr>Звітування ОГС за використання бюджетних коштів</vt:lpstr>
      <vt:lpstr>Від визначення проблеми  до її вирішення.</vt:lpstr>
      <vt:lpstr>Проблеми монополії на надання послуг державними інституціями</vt:lpstr>
      <vt:lpstr>Переваги надання соціальних послуг силами ОГС</vt:lpstr>
      <vt:lpstr>Головна мета залучення ОГС до надання послуг</vt:lpstr>
      <vt:lpstr>Обмеження надання соціальних послуг ОГС </vt:lpstr>
      <vt:lpstr>Обмеження надання соціальних послуг ОГС</vt:lpstr>
      <vt:lpstr>Обмеження надання соціальних послуг ОГС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Company Name</dc:title>
  <dc:creator>rodyna.org</dc:creator>
  <cp:lastModifiedBy>HP</cp:lastModifiedBy>
  <cp:revision>107</cp:revision>
  <dcterms:modified xsi:type="dcterms:W3CDTF">2017-06-22T07:38:09Z</dcterms:modified>
</cp:coreProperties>
</file>